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1" r:id="rId4"/>
  </p:sldMasterIdLst>
  <p:sldIdLst>
    <p:sldId id="288" r:id="rId5"/>
    <p:sldId id="510" r:id="rId6"/>
    <p:sldId id="266" r:id="rId7"/>
    <p:sldId id="518" r:id="rId8"/>
    <p:sldId id="50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400"/>
    <a:srgbClr val="FFC000"/>
    <a:srgbClr val="F6F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ED316-1460-42BD-AB1B-2C2E77FA9663}" v="178" dt="2020-10-05T16:44:33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sileiro, GabrielSantos" userId="f0c3cda9-eb92-4135-a095-f9bee1058bc3" providerId="ADAL" clId="{D66ED316-1460-42BD-AB1B-2C2E77FA9663}"/>
    <pc:docChg chg="undo redo custSel addSld delSld modSld sldOrd">
      <pc:chgData name="Brasileiro, GabrielSantos" userId="f0c3cda9-eb92-4135-a095-f9bee1058bc3" providerId="ADAL" clId="{D66ED316-1460-42BD-AB1B-2C2E77FA9663}" dt="2020-10-06T15:27:18.887" v="4133" actId="20577"/>
      <pc:docMkLst>
        <pc:docMk/>
      </pc:docMkLst>
      <pc:sldChg chg="modSp">
        <pc:chgData name="Brasileiro, GabrielSantos" userId="f0c3cda9-eb92-4135-a095-f9bee1058bc3" providerId="ADAL" clId="{D66ED316-1460-42BD-AB1B-2C2E77FA9663}" dt="2020-10-06T15:27:18.887" v="4133" actId="20577"/>
        <pc:sldMkLst>
          <pc:docMk/>
          <pc:sldMk cId="4275326491" sldId="266"/>
        </pc:sldMkLst>
        <pc:spChg chg="mod">
          <ac:chgData name="Brasileiro, GabrielSantos" userId="f0c3cda9-eb92-4135-a095-f9bee1058bc3" providerId="ADAL" clId="{D66ED316-1460-42BD-AB1B-2C2E77FA9663}" dt="2020-09-22T13:17:52.351" v="358" actId="20577"/>
          <ac:spMkLst>
            <pc:docMk/>
            <pc:sldMk cId="4275326491" sldId="266"/>
            <ac:spMk id="13" creationId="{EBA1F4C9-7E0D-4937-AA6C-08D7DAE5E492}"/>
          </ac:spMkLst>
        </pc:spChg>
        <pc:spChg chg="mod">
          <ac:chgData name="Brasileiro, GabrielSantos" userId="f0c3cda9-eb92-4135-a095-f9bee1058bc3" providerId="ADAL" clId="{D66ED316-1460-42BD-AB1B-2C2E77FA9663}" dt="2020-10-05T16:49:29.358" v="3969" actId="20577"/>
          <ac:spMkLst>
            <pc:docMk/>
            <pc:sldMk cId="4275326491" sldId="266"/>
            <ac:spMk id="15" creationId="{44BB9FFA-C0DF-4A11-84CB-D47062910432}"/>
          </ac:spMkLst>
        </pc:spChg>
        <pc:spChg chg="mod">
          <ac:chgData name="Brasileiro, GabrielSantos" userId="f0c3cda9-eb92-4135-a095-f9bee1058bc3" providerId="ADAL" clId="{D66ED316-1460-42BD-AB1B-2C2E77FA9663}" dt="2020-09-22T13:18:48.900" v="378" actId="14100"/>
          <ac:spMkLst>
            <pc:docMk/>
            <pc:sldMk cId="4275326491" sldId="266"/>
            <ac:spMk id="16" creationId="{6631642C-D751-4C89-9868-8003F30C4489}"/>
          </ac:spMkLst>
        </pc:spChg>
        <pc:spChg chg="mod">
          <ac:chgData name="Brasileiro, GabrielSantos" userId="f0c3cda9-eb92-4135-a095-f9bee1058bc3" providerId="ADAL" clId="{D66ED316-1460-42BD-AB1B-2C2E77FA9663}" dt="2020-10-05T16:49:34.277" v="3974" actId="20577"/>
          <ac:spMkLst>
            <pc:docMk/>
            <pc:sldMk cId="4275326491" sldId="266"/>
            <ac:spMk id="17" creationId="{2F317277-9BA5-460B-A6B7-3A0F886A7552}"/>
          </ac:spMkLst>
        </pc:spChg>
        <pc:spChg chg="mod">
          <ac:chgData name="Brasileiro, GabrielSantos" userId="f0c3cda9-eb92-4135-a095-f9bee1058bc3" providerId="ADAL" clId="{D66ED316-1460-42BD-AB1B-2C2E77FA9663}" dt="2020-10-06T15:27:18.887" v="4133" actId="20577"/>
          <ac:spMkLst>
            <pc:docMk/>
            <pc:sldMk cId="4275326491" sldId="266"/>
            <ac:spMk id="19" creationId="{6BE82352-D431-4CF1-8887-FCA7D05A29FB}"/>
          </ac:spMkLst>
        </pc:spChg>
        <pc:spChg chg="mod">
          <ac:chgData name="Brasileiro, GabrielSantos" userId="f0c3cda9-eb92-4135-a095-f9bee1058bc3" providerId="ADAL" clId="{D66ED316-1460-42BD-AB1B-2C2E77FA9663}" dt="2020-10-05T16:42:51.576" v="3643" actId="20577"/>
          <ac:spMkLst>
            <pc:docMk/>
            <pc:sldMk cId="4275326491" sldId="266"/>
            <ac:spMk id="23" creationId="{BCD27220-81CF-4F8F-861F-78F1FFB97DFA}"/>
          </ac:spMkLst>
        </pc:spChg>
      </pc:sldChg>
      <pc:sldChg chg="addSp delSp modSp">
        <pc:chgData name="Brasileiro, GabrielSantos" userId="f0c3cda9-eb92-4135-a095-f9bee1058bc3" providerId="ADAL" clId="{D66ED316-1460-42BD-AB1B-2C2E77FA9663}" dt="2020-10-05T16:28:14.152" v="3434" actId="1076"/>
        <pc:sldMkLst>
          <pc:docMk/>
          <pc:sldMk cId="4050108616" sldId="288"/>
        </pc:sldMkLst>
        <pc:spChg chg="add del">
          <ac:chgData name="Brasileiro, GabrielSantos" userId="f0c3cda9-eb92-4135-a095-f9bee1058bc3" providerId="ADAL" clId="{D66ED316-1460-42BD-AB1B-2C2E77FA9663}" dt="2020-09-22T13:04:57.306" v="6"/>
          <ac:spMkLst>
            <pc:docMk/>
            <pc:sldMk cId="4050108616" sldId="288"/>
            <ac:spMk id="2" creationId="{5372C907-50B3-4422-A0A2-D3042AA6D4F8}"/>
          </ac:spMkLst>
        </pc:spChg>
        <pc:picChg chg="mod">
          <ac:chgData name="Brasileiro, GabrielSantos" userId="f0c3cda9-eb92-4135-a095-f9bee1058bc3" providerId="ADAL" clId="{D66ED316-1460-42BD-AB1B-2C2E77FA9663}" dt="2020-09-23T23:11:29.013" v="3425" actId="1076"/>
          <ac:picMkLst>
            <pc:docMk/>
            <pc:sldMk cId="4050108616" sldId="288"/>
            <ac:picMk id="4" creationId="{1E41F821-B3C4-4E33-BEDB-46E076761D13}"/>
          </ac:picMkLst>
        </pc:picChg>
        <pc:picChg chg="add del mod ord">
          <ac:chgData name="Brasileiro, GabrielSantos" userId="f0c3cda9-eb92-4135-a095-f9bee1058bc3" providerId="ADAL" clId="{D66ED316-1460-42BD-AB1B-2C2E77FA9663}" dt="2020-10-05T16:27:33.065" v="3426" actId="478"/>
          <ac:picMkLst>
            <pc:docMk/>
            <pc:sldMk cId="4050108616" sldId="288"/>
            <ac:picMk id="5" creationId="{3DE11A99-A0BA-4D03-8DDC-C4DDC051BBDD}"/>
          </ac:picMkLst>
        </pc:picChg>
        <pc:picChg chg="del mod">
          <ac:chgData name="Brasileiro, GabrielSantos" userId="f0c3cda9-eb92-4135-a095-f9bee1058bc3" providerId="ADAL" clId="{D66ED316-1460-42BD-AB1B-2C2E77FA9663}" dt="2020-10-05T16:28:01.474" v="3431" actId="478"/>
          <ac:picMkLst>
            <pc:docMk/>
            <pc:sldMk cId="4050108616" sldId="288"/>
            <ac:picMk id="6" creationId="{33E42A6F-2864-4E30-A7CF-B32BFCE0F292}"/>
          </ac:picMkLst>
        </pc:picChg>
        <pc:picChg chg="add mod">
          <ac:chgData name="Brasileiro, GabrielSantos" userId="f0c3cda9-eb92-4135-a095-f9bee1058bc3" providerId="ADAL" clId="{D66ED316-1460-42BD-AB1B-2C2E77FA9663}" dt="2020-10-05T16:28:14.152" v="3434" actId="1076"/>
          <ac:picMkLst>
            <pc:docMk/>
            <pc:sldMk cId="4050108616" sldId="288"/>
            <ac:picMk id="7" creationId="{75F6BF06-C60E-4CA4-A7D1-E8B69A8AB0C0}"/>
          </ac:picMkLst>
        </pc:picChg>
      </pc:sldChg>
      <pc:sldChg chg="modSp">
        <pc:chgData name="Brasileiro, GabrielSantos" userId="f0c3cda9-eb92-4135-a095-f9bee1058bc3" providerId="ADAL" clId="{D66ED316-1460-42BD-AB1B-2C2E77FA9663}" dt="2020-10-05T16:52:49.122" v="4043" actId="20577"/>
        <pc:sldMkLst>
          <pc:docMk/>
          <pc:sldMk cId="4010515256" sldId="509"/>
        </pc:sldMkLst>
        <pc:spChg chg="mod">
          <ac:chgData name="Brasileiro, GabrielSantos" userId="f0c3cda9-eb92-4135-a095-f9bee1058bc3" providerId="ADAL" clId="{D66ED316-1460-42BD-AB1B-2C2E77FA9663}" dt="2020-10-05T16:52:49.122" v="4043" actId="20577"/>
          <ac:spMkLst>
            <pc:docMk/>
            <pc:sldMk cId="4010515256" sldId="509"/>
            <ac:spMk id="2" creationId="{F9A8BB6F-6EEE-4586-A829-FC6566BBCF74}"/>
          </ac:spMkLst>
        </pc:spChg>
        <pc:spChg chg="mod">
          <ac:chgData name="Brasileiro, GabrielSantos" userId="f0c3cda9-eb92-4135-a095-f9bee1058bc3" providerId="ADAL" clId="{D66ED316-1460-42BD-AB1B-2C2E77FA9663}" dt="2020-10-05T16:51:24.835" v="4010" actId="13926"/>
          <ac:spMkLst>
            <pc:docMk/>
            <pc:sldMk cId="4010515256" sldId="509"/>
            <ac:spMk id="3" creationId="{5B60B024-B78E-46E8-8201-2DF48ECA7799}"/>
          </ac:spMkLst>
        </pc:spChg>
      </pc:sldChg>
      <pc:sldChg chg="addSp delSp modSp mod ord setBg">
        <pc:chgData name="Brasileiro, GabrielSantos" userId="f0c3cda9-eb92-4135-a095-f9bee1058bc3" providerId="ADAL" clId="{D66ED316-1460-42BD-AB1B-2C2E77FA9663}" dt="2020-10-05T17:05:42.569" v="4129" actId="14100"/>
        <pc:sldMkLst>
          <pc:docMk/>
          <pc:sldMk cId="869104207" sldId="510"/>
        </pc:sldMkLst>
        <pc:spChg chg="mod">
          <ac:chgData name="Brasileiro, GabrielSantos" userId="f0c3cda9-eb92-4135-a095-f9bee1058bc3" providerId="ADAL" clId="{D66ED316-1460-42BD-AB1B-2C2E77FA9663}" dt="2020-09-22T13:26:14.590" v="796" actId="1076"/>
          <ac:spMkLst>
            <pc:docMk/>
            <pc:sldMk cId="869104207" sldId="510"/>
            <ac:spMk id="2" creationId="{F9A8BB6F-6EEE-4586-A829-FC6566BBCF74}"/>
          </ac:spMkLst>
        </pc:spChg>
        <pc:spChg chg="mod">
          <ac:chgData name="Brasileiro, GabrielSantos" userId="f0c3cda9-eb92-4135-a095-f9bee1058bc3" providerId="ADAL" clId="{D66ED316-1460-42BD-AB1B-2C2E77FA9663}" dt="2020-09-22T14:58:35.168" v="2215" actId="20577"/>
          <ac:spMkLst>
            <pc:docMk/>
            <pc:sldMk cId="869104207" sldId="510"/>
            <ac:spMk id="5" creationId="{DAC2182E-BB93-4CBD-AAEB-E09188960E47}"/>
          </ac:spMkLst>
        </pc:spChg>
        <pc:picChg chg="add mod ord">
          <ac:chgData name="Brasileiro, GabrielSantos" userId="f0c3cda9-eb92-4135-a095-f9bee1058bc3" providerId="ADAL" clId="{D66ED316-1460-42BD-AB1B-2C2E77FA9663}" dt="2020-09-22T13:41:49.714" v="980" actId="14100"/>
          <ac:picMkLst>
            <pc:docMk/>
            <pc:sldMk cId="869104207" sldId="510"/>
            <ac:picMk id="3" creationId="{E0846852-A3F1-4607-BC6C-4E89BE312BCA}"/>
          </ac:picMkLst>
        </pc:picChg>
        <pc:picChg chg="del mod">
          <ac:chgData name="Brasileiro, GabrielSantos" userId="f0c3cda9-eb92-4135-a095-f9bee1058bc3" providerId="ADAL" clId="{D66ED316-1460-42BD-AB1B-2C2E77FA9663}" dt="2020-09-22T13:19:38.975" v="419" actId="478"/>
          <ac:picMkLst>
            <pc:docMk/>
            <pc:sldMk cId="869104207" sldId="510"/>
            <ac:picMk id="4" creationId="{13BF443C-B0F6-4DA7-AB6B-55B7AA0478E5}"/>
          </ac:picMkLst>
        </pc:picChg>
        <pc:picChg chg="add mod ord">
          <ac:chgData name="Brasileiro, GabrielSantos" userId="f0c3cda9-eb92-4135-a095-f9bee1058bc3" providerId="ADAL" clId="{D66ED316-1460-42BD-AB1B-2C2E77FA9663}" dt="2020-10-05T17:05:42.569" v="4129" actId="14100"/>
          <ac:picMkLst>
            <pc:docMk/>
            <pc:sldMk cId="869104207" sldId="510"/>
            <ac:picMk id="8" creationId="{357EC205-79FF-4C5B-86B2-A78B3721FA91}"/>
          </ac:picMkLst>
        </pc:picChg>
      </pc:sldChg>
      <pc:sldChg chg="modSp del">
        <pc:chgData name="Brasileiro, GabrielSantos" userId="f0c3cda9-eb92-4135-a095-f9bee1058bc3" providerId="ADAL" clId="{D66ED316-1460-42BD-AB1B-2C2E77FA9663}" dt="2020-10-05T16:34:47.603" v="3485" actId="2696"/>
        <pc:sldMkLst>
          <pc:docMk/>
          <pc:sldMk cId="829448095" sldId="513"/>
        </pc:sldMkLst>
        <pc:spChg chg="mod">
          <ac:chgData name="Brasileiro, GabrielSantos" userId="f0c3cda9-eb92-4135-a095-f9bee1058bc3" providerId="ADAL" clId="{D66ED316-1460-42BD-AB1B-2C2E77FA9663}" dt="2020-09-22T13:34:48.660" v="919" actId="1076"/>
          <ac:spMkLst>
            <pc:docMk/>
            <pc:sldMk cId="829448095" sldId="513"/>
            <ac:spMk id="29" creationId="{643F5B7E-C7BC-4FDF-BBB4-2C3EF665DADF}"/>
          </ac:spMkLst>
        </pc:spChg>
        <pc:picChg chg="mod">
          <ac:chgData name="Brasileiro, GabrielSantos" userId="f0c3cda9-eb92-4135-a095-f9bee1058bc3" providerId="ADAL" clId="{D66ED316-1460-42BD-AB1B-2C2E77FA9663}" dt="2020-09-22T13:34:37.201" v="918" actId="1076"/>
          <ac:picMkLst>
            <pc:docMk/>
            <pc:sldMk cId="829448095" sldId="513"/>
            <ac:picMk id="31" creationId="{03423424-E464-440A-BF8B-BF82E435271B}"/>
          </ac:picMkLst>
        </pc:picChg>
        <pc:picChg chg="mod">
          <ac:chgData name="Brasileiro, GabrielSantos" userId="f0c3cda9-eb92-4135-a095-f9bee1058bc3" providerId="ADAL" clId="{D66ED316-1460-42BD-AB1B-2C2E77FA9663}" dt="2020-09-22T13:34:28.136" v="915" actId="1076"/>
          <ac:picMkLst>
            <pc:docMk/>
            <pc:sldMk cId="829448095" sldId="513"/>
            <ac:picMk id="41" creationId="{E21B8B0D-3CF5-4AEE-9B1D-73295F053DAC}"/>
          </ac:picMkLst>
        </pc:picChg>
      </pc:sldChg>
      <pc:sldChg chg="addSp delSp modSp del modAnim">
        <pc:chgData name="Brasileiro, GabrielSantos" userId="f0c3cda9-eb92-4135-a095-f9bee1058bc3" providerId="ADAL" clId="{D66ED316-1460-42BD-AB1B-2C2E77FA9663}" dt="2020-10-05T16:33:01.837" v="3435" actId="2696"/>
        <pc:sldMkLst>
          <pc:docMk/>
          <pc:sldMk cId="3881714671" sldId="514"/>
        </pc:sldMkLst>
        <pc:spChg chg="add mod">
          <ac:chgData name="Brasileiro, GabrielSantos" userId="f0c3cda9-eb92-4135-a095-f9bee1058bc3" providerId="ADAL" clId="{D66ED316-1460-42BD-AB1B-2C2E77FA9663}" dt="2020-09-22T13:59:27.123" v="2132" actId="164"/>
          <ac:spMkLst>
            <pc:docMk/>
            <pc:sldMk cId="3881714671" sldId="514"/>
            <ac:spMk id="2" creationId="{A89572C3-F0A9-470E-ADC4-7C9A8AF0C9A1}"/>
          </ac:spMkLst>
        </pc:spChg>
        <pc:spChg chg="add mod">
          <ac:chgData name="Brasileiro, GabrielSantos" userId="f0c3cda9-eb92-4135-a095-f9bee1058bc3" providerId="ADAL" clId="{D66ED316-1460-42BD-AB1B-2C2E77FA9663}" dt="2020-09-22T14:03:52.550" v="2192" actId="1076"/>
          <ac:spMkLst>
            <pc:docMk/>
            <pc:sldMk cId="3881714671" sldId="514"/>
            <ac:spMk id="3" creationId="{051A5E78-4179-4487-B6A1-395DA7A2DB1D}"/>
          </ac:spMkLst>
        </pc:spChg>
        <pc:spChg chg="add mod">
          <ac:chgData name="Brasileiro, GabrielSantos" userId="f0c3cda9-eb92-4135-a095-f9bee1058bc3" providerId="ADAL" clId="{D66ED316-1460-42BD-AB1B-2C2E77FA9663}" dt="2020-09-22T14:03:08.398" v="2184" actId="164"/>
          <ac:spMkLst>
            <pc:docMk/>
            <pc:sldMk cId="3881714671" sldId="514"/>
            <ac:spMk id="4" creationId="{3069C815-7794-4615-A0C5-FAD9AA6E2144}"/>
          </ac:spMkLst>
        </pc:spChg>
        <pc:spChg chg="add mod">
          <ac:chgData name="Brasileiro, GabrielSantos" userId="f0c3cda9-eb92-4135-a095-f9bee1058bc3" providerId="ADAL" clId="{D66ED316-1460-42BD-AB1B-2C2E77FA9663}" dt="2020-09-22T14:04:16.428" v="2196" actId="1076"/>
          <ac:spMkLst>
            <pc:docMk/>
            <pc:sldMk cId="3881714671" sldId="514"/>
            <ac:spMk id="5" creationId="{31DE62A0-16BF-4617-B029-FC439217BAE9}"/>
          </ac:spMkLst>
        </pc:spChg>
        <pc:spChg chg="add mod">
          <ac:chgData name="Brasileiro, GabrielSantos" userId="f0c3cda9-eb92-4135-a095-f9bee1058bc3" providerId="ADAL" clId="{D66ED316-1460-42BD-AB1B-2C2E77FA9663}" dt="2020-09-22T14:04:41.792" v="2201" actId="1076"/>
          <ac:spMkLst>
            <pc:docMk/>
            <pc:sldMk cId="3881714671" sldId="514"/>
            <ac:spMk id="6" creationId="{CA4723C6-C247-4EC6-8CDE-8413D347C7A5}"/>
          </ac:spMkLst>
        </pc:spChg>
        <pc:spChg chg="add mod">
          <ac:chgData name="Brasileiro, GabrielSantos" userId="f0c3cda9-eb92-4135-a095-f9bee1058bc3" providerId="ADAL" clId="{D66ED316-1460-42BD-AB1B-2C2E77FA9663}" dt="2020-09-22T13:58:37.900" v="2122" actId="20577"/>
          <ac:spMkLst>
            <pc:docMk/>
            <pc:sldMk cId="3881714671" sldId="514"/>
            <ac:spMk id="8" creationId="{E161BD18-DDE2-4B29-AB46-A571EF5F6B0D}"/>
          </ac:spMkLst>
        </pc:spChg>
        <pc:spChg chg="add del">
          <ac:chgData name="Brasileiro, GabrielSantos" userId="f0c3cda9-eb92-4135-a095-f9bee1058bc3" providerId="ADAL" clId="{D66ED316-1460-42BD-AB1B-2C2E77FA9663}" dt="2020-09-22T13:58:43.040" v="2124"/>
          <ac:spMkLst>
            <pc:docMk/>
            <pc:sldMk cId="3881714671" sldId="514"/>
            <ac:spMk id="9" creationId="{89330363-E050-4C9E-A4BA-83A934900C85}"/>
          </ac:spMkLst>
        </pc:spChg>
        <pc:spChg chg="add mod">
          <ac:chgData name="Brasileiro, GabrielSantos" userId="f0c3cda9-eb92-4135-a095-f9bee1058bc3" providerId="ADAL" clId="{D66ED316-1460-42BD-AB1B-2C2E77FA9663}" dt="2020-09-22T14:03:08.398" v="2184" actId="164"/>
          <ac:spMkLst>
            <pc:docMk/>
            <pc:sldMk cId="3881714671" sldId="514"/>
            <ac:spMk id="10" creationId="{801C87B2-1D98-43E5-8D4A-D6AFCFDCA3B0}"/>
          </ac:spMkLst>
        </pc:spChg>
        <pc:spChg chg="add mod">
          <ac:chgData name="Brasileiro, GabrielSantos" userId="f0c3cda9-eb92-4135-a095-f9bee1058bc3" providerId="ADAL" clId="{D66ED316-1460-42BD-AB1B-2C2E77FA9663}" dt="2020-09-22T14:04:23.350" v="2198" actId="1076"/>
          <ac:spMkLst>
            <pc:docMk/>
            <pc:sldMk cId="3881714671" sldId="514"/>
            <ac:spMk id="11" creationId="{A93352A6-3449-4217-AF93-74E036ED8829}"/>
          </ac:spMkLst>
        </pc:spChg>
        <pc:spChg chg="add mod">
          <ac:chgData name="Brasileiro, GabrielSantos" userId="f0c3cda9-eb92-4135-a095-f9bee1058bc3" providerId="ADAL" clId="{D66ED316-1460-42BD-AB1B-2C2E77FA9663}" dt="2020-09-22T14:03:28.788" v="2188" actId="164"/>
          <ac:spMkLst>
            <pc:docMk/>
            <pc:sldMk cId="3881714671" sldId="514"/>
            <ac:spMk id="12" creationId="{407C7A57-3A4B-4B85-B6A4-4832CA67A8D8}"/>
          </ac:spMkLst>
        </pc:spChg>
        <pc:spChg chg="add mod">
          <ac:chgData name="Brasileiro, GabrielSantos" userId="f0c3cda9-eb92-4135-a095-f9bee1058bc3" providerId="ADAL" clId="{D66ED316-1460-42BD-AB1B-2C2E77FA9663}" dt="2020-09-22T14:03:37.024" v="2190" actId="164"/>
          <ac:spMkLst>
            <pc:docMk/>
            <pc:sldMk cId="3881714671" sldId="514"/>
            <ac:spMk id="13" creationId="{618B46A9-B983-432E-8A28-02054BA88742}"/>
          </ac:spMkLst>
        </pc:spChg>
        <pc:spChg chg="mod">
          <ac:chgData name="Brasileiro, GabrielSantos" userId="f0c3cda9-eb92-4135-a095-f9bee1058bc3" providerId="ADAL" clId="{D66ED316-1460-42BD-AB1B-2C2E77FA9663}" dt="2020-09-22T14:04:03.957" v="2194" actId="1076"/>
          <ac:spMkLst>
            <pc:docMk/>
            <pc:sldMk cId="3881714671" sldId="514"/>
            <ac:spMk id="14" creationId="{03CC3386-7153-4B2D-B0A7-E8B78BD7984E}"/>
          </ac:spMkLst>
        </pc:spChg>
        <pc:spChg chg="add mod">
          <ac:chgData name="Brasileiro, GabrielSantos" userId="f0c3cda9-eb92-4135-a095-f9bee1058bc3" providerId="ADAL" clId="{D66ED316-1460-42BD-AB1B-2C2E77FA9663}" dt="2020-09-22T13:56:08.586" v="2071" actId="571"/>
          <ac:spMkLst>
            <pc:docMk/>
            <pc:sldMk cId="3881714671" sldId="514"/>
            <ac:spMk id="15" creationId="{DCC1C936-14E7-42B2-BDB9-16C3C0A9EA9A}"/>
          </ac:spMkLst>
        </pc:spChg>
        <pc:spChg chg="add mod">
          <ac:chgData name="Brasileiro, GabrielSantos" userId="f0c3cda9-eb92-4135-a095-f9bee1058bc3" providerId="ADAL" clId="{D66ED316-1460-42BD-AB1B-2C2E77FA9663}" dt="2020-09-22T13:56:08.586" v="2071" actId="571"/>
          <ac:spMkLst>
            <pc:docMk/>
            <pc:sldMk cId="3881714671" sldId="514"/>
            <ac:spMk id="16" creationId="{1CC572A8-4396-4AE9-A0C2-DE94E82A3CC7}"/>
          </ac:spMkLst>
        </pc:spChg>
        <pc:spChg chg="add mod">
          <ac:chgData name="Brasileiro, GabrielSantos" userId="f0c3cda9-eb92-4135-a095-f9bee1058bc3" providerId="ADAL" clId="{D66ED316-1460-42BD-AB1B-2C2E77FA9663}" dt="2020-09-22T14:03:37.024" v="2190" actId="164"/>
          <ac:spMkLst>
            <pc:docMk/>
            <pc:sldMk cId="3881714671" sldId="514"/>
            <ac:spMk id="17" creationId="{875A35E7-DC41-4603-93D2-C41463062930}"/>
          </ac:spMkLst>
        </pc:spChg>
        <pc:spChg chg="del">
          <ac:chgData name="Brasileiro, GabrielSantos" userId="f0c3cda9-eb92-4135-a095-f9bee1058bc3" providerId="ADAL" clId="{D66ED316-1460-42BD-AB1B-2C2E77FA9663}" dt="2020-09-22T13:35:59.443" v="923" actId="478"/>
          <ac:spMkLst>
            <pc:docMk/>
            <pc:sldMk cId="3881714671" sldId="514"/>
            <ac:spMk id="26" creationId="{DB88A074-055D-4D00-976F-7EFD565F5764}"/>
          </ac:spMkLst>
        </pc:spChg>
        <pc:spChg chg="del">
          <ac:chgData name="Brasileiro, GabrielSantos" userId="f0c3cda9-eb92-4135-a095-f9bee1058bc3" providerId="ADAL" clId="{D66ED316-1460-42BD-AB1B-2C2E77FA9663}" dt="2020-09-22T13:35:56.350" v="922" actId="478"/>
          <ac:spMkLst>
            <pc:docMk/>
            <pc:sldMk cId="3881714671" sldId="514"/>
            <ac:spMk id="27" creationId="{BD1C971B-8166-4456-B460-CCC33948E128}"/>
          </ac:spMkLst>
        </pc:spChg>
        <pc:grpChg chg="add mod">
          <ac:chgData name="Brasileiro, GabrielSantos" userId="f0c3cda9-eb92-4135-a095-f9bee1058bc3" providerId="ADAL" clId="{D66ED316-1460-42BD-AB1B-2C2E77FA9663}" dt="2020-09-22T15:00:09.276" v="2216" actId="1076"/>
          <ac:grpSpMkLst>
            <pc:docMk/>
            <pc:sldMk cId="3881714671" sldId="514"/>
            <ac:grpSpMk id="18" creationId="{7245D81D-D134-4F32-A76C-379A298EA1A0}"/>
          </ac:grpSpMkLst>
        </pc:grpChg>
        <pc:grpChg chg="add mod">
          <ac:chgData name="Brasileiro, GabrielSantos" userId="f0c3cda9-eb92-4135-a095-f9bee1058bc3" providerId="ADAL" clId="{D66ED316-1460-42BD-AB1B-2C2E77FA9663}" dt="2020-09-22T14:06:12.385" v="2204" actId="1076"/>
          <ac:grpSpMkLst>
            <pc:docMk/>
            <pc:sldMk cId="3881714671" sldId="514"/>
            <ac:grpSpMk id="19" creationId="{4855B825-7FFD-4A98-930E-F9F17C03F7E2}"/>
          </ac:grpSpMkLst>
        </pc:grpChg>
        <pc:grpChg chg="add mod">
          <ac:chgData name="Brasileiro, GabrielSantos" userId="f0c3cda9-eb92-4135-a095-f9bee1058bc3" providerId="ADAL" clId="{D66ED316-1460-42BD-AB1B-2C2E77FA9663}" dt="2020-09-22T14:05:02.919" v="2203" actId="1076"/>
          <ac:grpSpMkLst>
            <pc:docMk/>
            <pc:sldMk cId="3881714671" sldId="514"/>
            <ac:grpSpMk id="20" creationId="{1688E4D7-7369-4285-BC7B-3A4510664241}"/>
          </ac:grpSpMkLst>
        </pc:grpChg>
        <pc:grpChg chg="add mod">
          <ac:chgData name="Brasileiro, GabrielSantos" userId="f0c3cda9-eb92-4135-a095-f9bee1058bc3" providerId="ADAL" clId="{D66ED316-1460-42BD-AB1B-2C2E77FA9663}" dt="2020-09-22T14:04:54.840" v="2202" actId="1076"/>
          <ac:grpSpMkLst>
            <pc:docMk/>
            <pc:sldMk cId="3881714671" sldId="514"/>
            <ac:grpSpMk id="22" creationId="{0FFE5FD2-6608-4828-B00E-68FFD92A5F91}"/>
          </ac:grpSpMkLst>
        </pc:grpChg>
        <pc:grpChg chg="add mod">
          <ac:chgData name="Brasileiro, GabrielSantos" userId="f0c3cda9-eb92-4135-a095-f9bee1058bc3" providerId="ADAL" clId="{D66ED316-1460-42BD-AB1B-2C2E77FA9663}" dt="2020-09-22T14:03:37.024" v="2190" actId="164"/>
          <ac:grpSpMkLst>
            <pc:docMk/>
            <pc:sldMk cId="3881714671" sldId="514"/>
            <ac:grpSpMk id="23" creationId="{8D8DBCBB-BD12-47D1-803A-F03449782532}"/>
          </ac:grpSpMkLst>
        </pc:grpChg>
        <pc:picChg chg="del">
          <ac:chgData name="Brasileiro, GabrielSantos" userId="f0c3cda9-eb92-4135-a095-f9bee1058bc3" providerId="ADAL" clId="{D66ED316-1460-42BD-AB1B-2C2E77FA9663}" dt="2020-09-22T13:35:59.443" v="923" actId="478"/>
          <ac:picMkLst>
            <pc:docMk/>
            <pc:sldMk cId="3881714671" sldId="514"/>
            <ac:picMk id="21" creationId="{EC6281A6-848F-4A4D-AEEE-4D096E856251}"/>
          </ac:picMkLst>
        </pc:picChg>
        <pc:picChg chg="mod">
          <ac:chgData name="Brasileiro, GabrielSantos" userId="f0c3cda9-eb92-4135-a095-f9bee1058bc3" providerId="ADAL" clId="{D66ED316-1460-42BD-AB1B-2C2E77FA9663}" dt="2020-09-22T14:04:03.957" v="2194" actId="1076"/>
          <ac:picMkLst>
            <pc:docMk/>
            <pc:sldMk cId="3881714671" sldId="514"/>
            <ac:picMk id="28" creationId="{9EBAA168-419E-40E6-B6A3-268B5020EC50}"/>
          </ac:picMkLst>
        </pc:picChg>
      </pc:sldChg>
      <pc:sldChg chg="del">
        <pc:chgData name="Brasileiro, GabrielSantos" userId="f0c3cda9-eb92-4135-a095-f9bee1058bc3" providerId="ADAL" clId="{D66ED316-1460-42BD-AB1B-2C2E77FA9663}" dt="2020-10-05T16:34:53.041" v="3488" actId="2696"/>
        <pc:sldMkLst>
          <pc:docMk/>
          <pc:sldMk cId="1423748236" sldId="515"/>
        </pc:sldMkLst>
      </pc:sldChg>
      <pc:sldChg chg="del">
        <pc:chgData name="Brasileiro, GabrielSantos" userId="f0c3cda9-eb92-4135-a095-f9bee1058bc3" providerId="ADAL" clId="{D66ED316-1460-42BD-AB1B-2C2E77FA9663}" dt="2020-10-05T16:34:51.476" v="3487" actId="2696"/>
        <pc:sldMkLst>
          <pc:docMk/>
          <pc:sldMk cId="1749735228" sldId="516"/>
        </pc:sldMkLst>
      </pc:sldChg>
      <pc:sldChg chg="modSp del">
        <pc:chgData name="Brasileiro, GabrielSantos" userId="f0c3cda9-eb92-4135-a095-f9bee1058bc3" providerId="ADAL" clId="{D66ED316-1460-42BD-AB1B-2C2E77FA9663}" dt="2020-10-05T16:34:49.836" v="3486" actId="2696"/>
        <pc:sldMkLst>
          <pc:docMk/>
          <pc:sldMk cId="2828785062" sldId="517"/>
        </pc:sldMkLst>
        <pc:spChg chg="mod">
          <ac:chgData name="Brasileiro, GabrielSantos" userId="f0c3cda9-eb92-4135-a095-f9bee1058bc3" providerId="ADAL" clId="{D66ED316-1460-42BD-AB1B-2C2E77FA9663}" dt="2020-09-22T13:33:58.223" v="896" actId="1035"/>
          <ac:spMkLst>
            <pc:docMk/>
            <pc:sldMk cId="2828785062" sldId="517"/>
            <ac:spMk id="9" creationId="{BF32AE48-78D8-41EE-92E0-663F8D860687}"/>
          </ac:spMkLst>
        </pc:spChg>
        <pc:spChg chg="mod">
          <ac:chgData name="Brasileiro, GabrielSantos" userId="f0c3cda9-eb92-4135-a095-f9bee1058bc3" providerId="ADAL" clId="{D66ED316-1460-42BD-AB1B-2C2E77FA9663}" dt="2020-09-22T13:33:58.223" v="896" actId="1035"/>
          <ac:spMkLst>
            <pc:docMk/>
            <pc:sldMk cId="2828785062" sldId="517"/>
            <ac:spMk id="10" creationId="{B615C4DF-0463-4FD1-B4C5-5078032130CF}"/>
          </ac:spMkLst>
        </pc:spChg>
        <pc:spChg chg="mod">
          <ac:chgData name="Brasileiro, GabrielSantos" userId="f0c3cda9-eb92-4135-a095-f9bee1058bc3" providerId="ADAL" clId="{D66ED316-1460-42BD-AB1B-2C2E77FA9663}" dt="2020-09-22T13:33:58.223" v="896" actId="1035"/>
          <ac:spMkLst>
            <pc:docMk/>
            <pc:sldMk cId="2828785062" sldId="517"/>
            <ac:spMk id="11" creationId="{C2E409FD-100C-4807-BAC8-FC9023C85C00}"/>
          </ac:spMkLst>
        </pc:spChg>
        <pc:spChg chg="mod">
          <ac:chgData name="Brasileiro, GabrielSantos" userId="f0c3cda9-eb92-4135-a095-f9bee1058bc3" providerId="ADAL" clId="{D66ED316-1460-42BD-AB1B-2C2E77FA9663}" dt="2020-09-22T13:33:58.223" v="896" actId="1035"/>
          <ac:spMkLst>
            <pc:docMk/>
            <pc:sldMk cId="2828785062" sldId="517"/>
            <ac:spMk id="12" creationId="{41DB6E04-42A0-4D24-85E3-9E5F93DB3EB1}"/>
          </ac:spMkLst>
        </pc:spChg>
        <pc:spChg chg="mod">
          <ac:chgData name="Brasileiro, GabrielSantos" userId="f0c3cda9-eb92-4135-a095-f9bee1058bc3" providerId="ADAL" clId="{D66ED316-1460-42BD-AB1B-2C2E77FA9663}" dt="2020-09-22T13:33:58.223" v="896" actId="1035"/>
          <ac:spMkLst>
            <pc:docMk/>
            <pc:sldMk cId="2828785062" sldId="517"/>
            <ac:spMk id="13" creationId="{8A8ACF8C-08AE-4EB1-8A24-D06E69DB2D26}"/>
          </ac:spMkLst>
        </pc:spChg>
        <pc:spChg chg="mod">
          <ac:chgData name="Brasileiro, GabrielSantos" userId="f0c3cda9-eb92-4135-a095-f9bee1058bc3" providerId="ADAL" clId="{D66ED316-1460-42BD-AB1B-2C2E77FA9663}" dt="2020-09-22T13:33:58.223" v="896" actId="1035"/>
          <ac:spMkLst>
            <pc:docMk/>
            <pc:sldMk cId="2828785062" sldId="517"/>
            <ac:spMk id="14" creationId="{29DCD1C9-1A45-4917-984F-0B551BAD10DC}"/>
          </ac:spMkLst>
        </pc:spChg>
        <pc:spChg chg="mod">
          <ac:chgData name="Brasileiro, GabrielSantos" userId="f0c3cda9-eb92-4135-a095-f9bee1058bc3" providerId="ADAL" clId="{D66ED316-1460-42BD-AB1B-2C2E77FA9663}" dt="2020-09-22T13:33:40.478" v="867" actId="1076"/>
          <ac:spMkLst>
            <pc:docMk/>
            <pc:sldMk cId="2828785062" sldId="517"/>
            <ac:spMk id="25" creationId="{9215D6BC-1ED0-4A2C-9A43-183330BECED1}"/>
          </ac:spMkLst>
        </pc:spChg>
        <pc:picChg chg="mod">
          <ac:chgData name="Brasileiro, GabrielSantos" userId="f0c3cda9-eb92-4135-a095-f9bee1058bc3" providerId="ADAL" clId="{D66ED316-1460-42BD-AB1B-2C2E77FA9663}" dt="2020-09-22T13:34:07.126" v="913" actId="1035"/>
          <ac:picMkLst>
            <pc:docMk/>
            <pc:sldMk cId="2828785062" sldId="517"/>
            <ac:picMk id="8" creationId="{297E3B72-742E-4D87-9A63-BE4CD98C4FDC}"/>
          </ac:picMkLst>
        </pc:picChg>
        <pc:picChg chg="mod">
          <ac:chgData name="Brasileiro, GabrielSantos" userId="f0c3cda9-eb92-4135-a095-f9bee1058bc3" providerId="ADAL" clId="{D66ED316-1460-42BD-AB1B-2C2E77FA9663}" dt="2020-09-22T13:34:07.126" v="913" actId="1035"/>
          <ac:picMkLst>
            <pc:docMk/>
            <pc:sldMk cId="2828785062" sldId="517"/>
            <ac:picMk id="15" creationId="{259198CB-43DA-4B02-94F8-245AA1FFE214}"/>
          </ac:picMkLst>
        </pc:picChg>
        <pc:picChg chg="mod">
          <ac:chgData name="Brasileiro, GabrielSantos" userId="f0c3cda9-eb92-4135-a095-f9bee1058bc3" providerId="ADAL" clId="{D66ED316-1460-42BD-AB1B-2C2E77FA9663}" dt="2020-09-22T13:34:07.126" v="913" actId="1035"/>
          <ac:picMkLst>
            <pc:docMk/>
            <pc:sldMk cId="2828785062" sldId="517"/>
            <ac:picMk id="16" creationId="{66FFD907-4AED-4796-BB72-F9FCAF79A602}"/>
          </ac:picMkLst>
        </pc:picChg>
        <pc:picChg chg="mod">
          <ac:chgData name="Brasileiro, GabrielSantos" userId="f0c3cda9-eb92-4135-a095-f9bee1058bc3" providerId="ADAL" clId="{D66ED316-1460-42BD-AB1B-2C2E77FA9663}" dt="2020-09-22T13:34:07.126" v="913" actId="1035"/>
          <ac:picMkLst>
            <pc:docMk/>
            <pc:sldMk cId="2828785062" sldId="517"/>
            <ac:picMk id="17" creationId="{B9413B78-AF9C-4F29-96FC-8BC7D943B8E2}"/>
          </ac:picMkLst>
        </pc:picChg>
        <pc:picChg chg="mod">
          <ac:chgData name="Brasileiro, GabrielSantos" userId="f0c3cda9-eb92-4135-a095-f9bee1058bc3" providerId="ADAL" clId="{D66ED316-1460-42BD-AB1B-2C2E77FA9663}" dt="2020-09-22T13:34:07.126" v="913" actId="1035"/>
          <ac:picMkLst>
            <pc:docMk/>
            <pc:sldMk cId="2828785062" sldId="517"/>
            <ac:picMk id="18" creationId="{8A145251-C114-434A-B4DD-1E1C46EFE966}"/>
          </ac:picMkLst>
        </pc:picChg>
        <pc:picChg chg="mod">
          <ac:chgData name="Brasileiro, GabrielSantos" userId="f0c3cda9-eb92-4135-a095-f9bee1058bc3" providerId="ADAL" clId="{D66ED316-1460-42BD-AB1B-2C2E77FA9663}" dt="2020-09-22T13:33:50.564" v="882" actId="1035"/>
          <ac:picMkLst>
            <pc:docMk/>
            <pc:sldMk cId="2828785062" sldId="517"/>
            <ac:picMk id="19" creationId="{8AAB08AC-37BD-44AE-BD55-47C3EC18365A}"/>
          </ac:picMkLst>
        </pc:picChg>
      </pc:sldChg>
      <pc:sldChg chg="addSp delSp modSp add ord setBg">
        <pc:chgData name="Brasileiro, GabrielSantos" userId="f0c3cda9-eb92-4135-a095-f9bee1058bc3" providerId="ADAL" clId="{D66ED316-1460-42BD-AB1B-2C2E77FA9663}" dt="2020-10-05T17:04:51.524" v="4125" actId="20577"/>
        <pc:sldMkLst>
          <pc:docMk/>
          <pc:sldMk cId="530251915" sldId="518"/>
        </pc:sldMkLst>
        <pc:spChg chg="del">
          <ac:chgData name="Brasileiro, GabrielSantos" userId="f0c3cda9-eb92-4135-a095-f9bee1058bc3" providerId="ADAL" clId="{D66ED316-1460-42BD-AB1B-2C2E77FA9663}" dt="2020-09-23T22:37:55.146" v="2220" actId="478"/>
          <ac:spMkLst>
            <pc:docMk/>
            <pc:sldMk cId="530251915" sldId="518"/>
            <ac:spMk id="2" creationId="{F9A8BB6F-6EEE-4586-A829-FC6566BBCF74}"/>
          </ac:spMkLst>
        </pc:spChg>
        <pc:spChg chg="del">
          <ac:chgData name="Brasileiro, GabrielSantos" userId="f0c3cda9-eb92-4135-a095-f9bee1058bc3" providerId="ADAL" clId="{D66ED316-1460-42BD-AB1B-2C2E77FA9663}" dt="2020-09-23T22:37:48.605" v="2218" actId="478"/>
          <ac:spMkLst>
            <pc:docMk/>
            <pc:sldMk cId="530251915" sldId="518"/>
            <ac:spMk id="3" creationId="{5B60B024-B78E-46E8-8201-2DF48ECA7799}"/>
          </ac:spMkLst>
        </pc:spChg>
        <pc:spChg chg="add del mod">
          <ac:chgData name="Brasileiro, GabrielSantos" userId="f0c3cda9-eb92-4135-a095-f9bee1058bc3" providerId="ADAL" clId="{D66ED316-1460-42BD-AB1B-2C2E77FA9663}" dt="2020-09-23T22:37:51.873" v="2219" actId="478"/>
          <ac:spMkLst>
            <pc:docMk/>
            <pc:sldMk cId="530251915" sldId="518"/>
            <ac:spMk id="8" creationId="{C171A4A5-758F-4CB4-8CDE-AE6F9291A921}"/>
          </ac:spMkLst>
        </pc:spChg>
        <pc:spChg chg="add del mod">
          <ac:chgData name="Brasileiro, GabrielSantos" userId="f0c3cda9-eb92-4135-a095-f9bee1058bc3" providerId="ADAL" clId="{D66ED316-1460-42BD-AB1B-2C2E77FA9663}" dt="2020-09-23T22:37:57.047" v="2221" actId="478"/>
          <ac:spMkLst>
            <pc:docMk/>
            <pc:sldMk cId="530251915" sldId="518"/>
            <ac:spMk id="10" creationId="{94E9CA21-78EE-46A9-B14D-9CF49AA19832}"/>
          </ac:spMkLst>
        </pc:spChg>
        <pc:spChg chg="del">
          <ac:chgData name="Brasileiro, GabrielSantos" userId="f0c3cda9-eb92-4135-a095-f9bee1058bc3" providerId="ADAL" clId="{D66ED316-1460-42BD-AB1B-2C2E77FA9663}" dt="2020-09-23T22:38:00.142" v="2222" actId="478"/>
          <ac:spMkLst>
            <pc:docMk/>
            <pc:sldMk cId="530251915" sldId="518"/>
            <ac:spMk id="11" creationId="{1693DB7D-E144-4FA5-A06F-76972502DB32}"/>
          </ac:spMkLst>
        </pc:spChg>
        <pc:spChg chg="add mod">
          <ac:chgData name="Brasileiro, GabrielSantos" userId="f0c3cda9-eb92-4135-a095-f9bee1058bc3" providerId="ADAL" clId="{D66ED316-1460-42BD-AB1B-2C2E77FA9663}" dt="2020-09-23T23:08:43.782" v="3424" actId="1036"/>
          <ac:spMkLst>
            <pc:docMk/>
            <pc:sldMk cId="530251915" sldId="518"/>
            <ac:spMk id="16" creationId="{0BCF850F-15B7-40DD-BCC9-507E015BF3A9}"/>
          </ac:spMkLst>
        </pc:spChg>
        <pc:spChg chg="add mod">
          <ac:chgData name="Brasileiro, GabrielSantos" userId="f0c3cda9-eb92-4135-a095-f9bee1058bc3" providerId="ADAL" clId="{D66ED316-1460-42BD-AB1B-2C2E77FA9663}" dt="2020-09-23T23:08:43.782" v="3424" actId="1036"/>
          <ac:spMkLst>
            <pc:docMk/>
            <pc:sldMk cId="530251915" sldId="518"/>
            <ac:spMk id="17" creationId="{162CAE0B-C84A-45D6-9B69-65680AEFA94A}"/>
          </ac:spMkLst>
        </pc:spChg>
        <pc:spChg chg="add mod">
          <ac:chgData name="Brasileiro, GabrielSantos" userId="f0c3cda9-eb92-4135-a095-f9bee1058bc3" providerId="ADAL" clId="{D66ED316-1460-42BD-AB1B-2C2E77FA9663}" dt="2020-09-23T23:08:43.782" v="3424" actId="1036"/>
          <ac:spMkLst>
            <pc:docMk/>
            <pc:sldMk cId="530251915" sldId="518"/>
            <ac:spMk id="18" creationId="{A3841B28-514A-4237-947C-5719D93979A8}"/>
          </ac:spMkLst>
        </pc:spChg>
        <pc:spChg chg="add mod">
          <ac:chgData name="Brasileiro, GabrielSantos" userId="f0c3cda9-eb92-4135-a095-f9bee1058bc3" providerId="ADAL" clId="{D66ED316-1460-42BD-AB1B-2C2E77FA9663}" dt="2020-09-23T22:57:47.876" v="3332" actId="1038"/>
          <ac:spMkLst>
            <pc:docMk/>
            <pc:sldMk cId="530251915" sldId="518"/>
            <ac:spMk id="20" creationId="{7C2CCBAC-72B8-4DCD-BF76-D070A05918AE}"/>
          </ac:spMkLst>
        </pc:spChg>
        <pc:spChg chg="add mod">
          <ac:chgData name="Brasileiro, GabrielSantos" userId="f0c3cda9-eb92-4135-a095-f9bee1058bc3" providerId="ADAL" clId="{D66ED316-1460-42BD-AB1B-2C2E77FA9663}" dt="2020-10-05T17:04:51.524" v="4125" actId="20577"/>
          <ac:spMkLst>
            <pc:docMk/>
            <pc:sldMk cId="530251915" sldId="518"/>
            <ac:spMk id="21" creationId="{56498362-55A9-4CA8-8D9D-E2B5973AAEA9}"/>
          </ac:spMkLst>
        </pc:spChg>
        <pc:spChg chg="add mod">
          <ac:chgData name="Brasileiro, GabrielSantos" userId="f0c3cda9-eb92-4135-a095-f9bee1058bc3" providerId="ADAL" clId="{D66ED316-1460-42BD-AB1B-2C2E77FA9663}" dt="2020-09-23T23:08:43.782" v="3424" actId="1036"/>
          <ac:spMkLst>
            <pc:docMk/>
            <pc:sldMk cId="530251915" sldId="518"/>
            <ac:spMk id="24" creationId="{7FC8C9B7-2B25-4FA6-B03A-A34A7667DE8C}"/>
          </ac:spMkLst>
        </pc:spChg>
        <pc:picChg chg="mod ord">
          <ac:chgData name="Brasileiro, GabrielSantos" userId="f0c3cda9-eb92-4135-a095-f9bee1058bc3" providerId="ADAL" clId="{D66ED316-1460-42BD-AB1B-2C2E77FA9663}" dt="2020-09-23T22:52:22.879" v="2736" actId="1076"/>
          <ac:picMkLst>
            <pc:docMk/>
            <pc:sldMk cId="530251915" sldId="518"/>
            <ac:picMk id="4" creationId="{D671DF40-D957-41D7-853B-1026CF26F731}"/>
          </ac:picMkLst>
        </pc:picChg>
        <pc:picChg chg="mod">
          <ac:chgData name="Brasileiro, GabrielSantos" userId="f0c3cda9-eb92-4135-a095-f9bee1058bc3" providerId="ADAL" clId="{D66ED316-1460-42BD-AB1B-2C2E77FA9663}" dt="2020-09-23T22:48:41.759" v="2692" actId="1076"/>
          <ac:picMkLst>
            <pc:docMk/>
            <pc:sldMk cId="530251915" sldId="518"/>
            <ac:picMk id="5" creationId="{6EE445B5-5203-48B2-94E3-DB011106F559}"/>
          </ac:picMkLst>
        </pc:picChg>
        <pc:picChg chg="mod">
          <ac:chgData name="Brasileiro, GabrielSantos" userId="f0c3cda9-eb92-4135-a095-f9bee1058bc3" providerId="ADAL" clId="{D66ED316-1460-42BD-AB1B-2C2E77FA9663}" dt="2020-09-23T22:48:42.122" v="2693" actId="1076"/>
          <ac:picMkLst>
            <pc:docMk/>
            <pc:sldMk cId="530251915" sldId="518"/>
            <ac:picMk id="6" creationId="{B6D44BC6-11B0-41CF-A0CC-B0D7C544ECC2}"/>
          </ac:picMkLst>
        </pc:picChg>
        <pc:picChg chg="add del mod">
          <ac:chgData name="Brasileiro, GabrielSantos" userId="f0c3cda9-eb92-4135-a095-f9bee1058bc3" providerId="ADAL" clId="{D66ED316-1460-42BD-AB1B-2C2E77FA9663}" dt="2020-09-23T22:40:34.063" v="2239" actId="478"/>
          <ac:picMkLst>
            <pc:docMk/>
            <pc:sldMk cId="530251915" sldId="518"/>
            <ac:picMk id="13" creationId="{16D8A208-1719-4F20-9313-0785046B28EA}"/>
          </ac:picMkLst>
        </pc:picChg>
        <pc:picChg chg="add mod">
          <ac:chgData name="Brasileiro, GabrielSantos" userId="f0c3cda9-eb92-4135-a095-f9bee1058bc3" providerId="ADAL" clId="{D66ED316-1460-42BD-AB1B-2C2E77FA9663}" dt="2020-09-23T23:02:29.756" v="3418" actId="1035"/>
          <ac:picMkLst>
            <pc:docMk/>
            <pc:sldMk cId="530251915" sldId="518"/>
            <ac:picMk id="15" creationId="{71C0AD17-7FA4-4D2C-BB9D-BC387B25758E}"/>
          </ac:picMkLst>
        </pc:picChg>
        <pc:picChg chg="add mod ord">
          <ac:chgData name="Brasileiro, GabrielSantos" userId="f0c3cda9-eb92-4135-a095-f9bee1058bc3" providerId="ADAL" clId="{D66ED316-1460-42BD-AB1B-2C2E77FA9663}" dt="2020-09-23T23:01:56.208" v="3399" actId="1076"/>
          <ac:picMkLst>
            <pc:docMk/>
            <pc:sldMk cId="530251915" sldId="518"/>
            <ac:picMk id="19" creationId="{89E1BCF2-2D57-4684-B854-F77E2B805F59}"/>
          </ac:picMkLst>
        </pc:picChg>
        <pc:picChg chg="add mod">
          <ac:chgData name="Brasileiro, GabrielSantos" userId="f0c3cda9-eb92-4135-a095-f9bee1058bc3" providerId="ADAL" clId="{D66ED316-1460-42BD-AB1B-2C2E77FA9663}" dt="2020-09-23T22:58:20.821" v="3337" actId="1076"/>
          <ac:picMkLst>
            <pc:docMk/>
            <pc:sldMk cId="530251915" sldId="518"/>
            <ac:picMk id="23" creationId="{C17DDE83-9F00-422D-8A92-C4BBF2426777}"/>
          </ac:picMkLst>
        </pc:picChg>
      </pc:sldChg>
      <pc:sldChg chg="modSp add del">
        <pc:chgData name="Brasileiro, GabrielSantos" userId="f0c3cda9-eb92-4135-a095-f9bee1058bc3" providerId="ADAL" clId="{D66ED316-1460-42BD-AB1B-2C2E77FA9663}" dt="2020-10-05T16:50:07.209" v="4009" actId="2696"/>
        <pc:sldMkLst>
          <pc:docMk/>
          <pc:sldMk cId="4018434190" sldId="519"/>
        </pc:sldMkLst>
        <pc:spChg chg="mod">
          <ac:chgData name="Brasileiro, GabrielSantos" userId="f0c3cda9-eb92-4135-a095-f9bee1058bc3" providerId="ADAL" clId="{D66ED316-1460-42BD-AB1B-2C2E77FA9663}" dt="2020-10-05T16:35:30.078" v="3494" actId="20577"/>
          <ac:spMkLst>
            <pc:docMk/>
            <pc:sldMk cId="4018434190" sldId="519"/>
            <ac:spMk id="22" creationId="{D9F39C01-33B5-4E8F-ACD2-11BD82E60E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7EC9-0CC4-4242-A8F3-F66BC291C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FDE40-9E3A-4972-80B9-2C183F451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7C256-4718-4644-891C-B4C8CEBC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E019-2C03-41BD-A58B-97DA7E6A224A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48DCA-EEC8-482F-8EEE-1F71B2DF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0D117-03A0-4DF6-936D-AD1AC0BE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8D2F-5A71-42CA-912E-81210FBA4F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05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4CAC-A5F1-4ABF-9F85-789A881A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71771-2C45-4CE0-9291-26E3B877A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63CDF-6C30-4CEB-B6A8-F2B1B392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E019-2C03-41BD-A58B-97DA7E6A224A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2A687-BFC0-4DD1-B9DF-73A2F0A9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D9D93-A960-48BF-83D1-8779AA29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8D2F-5A71-42CA-912E-81210FBA4F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5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483A8A-84A5-4469-8963-076891ABB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655F3-CED8-4B28-8D6A-90903D758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45C51-8E83-4A81-8EE7-F3BCA291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E019-2C03-41BD-A58B-97DA7E6A224A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AD95F-E526-4A12-9683-CC5FFE31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CF5B8-F58E-4162-8241-A8E5B96E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8D2F-5A71-42CA-912E-81210FBA4F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55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P&amp;G CEO Challenge 2019 Global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9267-61C0-4657-B820-439DDEC393B6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/>
          <a:srcRect l="31194" t="89148" r="29729" b="-30"/>
          <a:stretch/>
        </p:blipFill>
        <p:spPr>
          <a:xfrm>
            <a:off x="5537426" y="2571627"/>
            <a:ext cx="1143770" cy="212986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 rotWithShape="1">
          <a:blip r:embed="rId2"/>
          <a:srcRect l="71617" t="13378" r="22993" b="73322"/>
          <a:stretch/>
        </p:blipFill>
        <p:spPr>
          <a:xfrm>
            <a:off x="6723163" y="1083236"/>
            <a:ext cx="157762" cy="26031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5BAB02E-256F-4B8E-896F-14258898E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16"/>
          <a:stretch/>
        </p:blipFill>
        <p:spPr>
          <a:xfrm>
            <a:off x="0" y="-17532"/>
            <a:ext cx="12192000" cy="689306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AA74560-E0A7-4CEB-ADB9-CA225F0A6FF8}"/>
              </a:ext>
            </a:extLst>
          </p:cNvPr>
          <p:cNvSpPr/>
          <p:nvPr userDrawn="1"/>
        </p:nvSpPr>
        <p:spPr>
          <a:xfrm>
            <a:off x="0" y="-17532"/>
            <a:ext cx="12192000" cy="6893063"/>
          </a:xfrm>
          <a:prstGeom prst="rect">
            <a:avLst/>
          </a:prstGeom>
          <a:solidFill>
            <a:schemeClr val="tx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53B6DA-4989-444D-B59D-5771B74DED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56" y="1095651"/>
            <a:ext cx="5847488" cy="1846869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916CA8A-D9BD-4AB7-84A1-855127E0B495}"/>
              </a:ext>
            </a:extLst>
          </p:cNvPr>
          <p:cNvSpPr txBox="1">
            <a:spLocks/>
          </p:cNvSpPr>
          <p:nvPr userDrawn="1"/>
        </p:nvSpPr>
        <p:spPr>
          <a:xfrm>
            <a:off x="838200" y="6338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047E4-5AC0-48E2-961B-6F59F32C4A9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7B5F9F9-72BF-443E-8D51-A733823B3B62}"/>
              </a:ext>
            </a:extLst>
          </p:cNvPr>
          <p:cNvSpPr txBox="1">
            <a:spLocks/>
          </p:cNvSpPr>
          <p:nvPr userDrawn="1"/>
        </p:nvSpPr>
        <p:spPr>
          <a:xfrm>
            <a:off x="4038600" y="63388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/>
              </a:rPr>
              <a:t>P&amp;G CEO Challenge 2017 Europe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32C39E2-DEFE-402A-B786-6D1C4F10A3A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38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289267-61C0-4657-B820-439DDEC393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727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ADC7-F00E-4056-B01A-17218EC69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511CD-C837-40E9-97B0-03291278E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9F22B-36DA-4B2B-9525-545D8579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51E2-DD5A-4DA2-AADC-AFB1E0A70D0B}" type="datetimeFigureOut">
              <a:rPr lang="es-MX" smtClean="0"/>
              <a:t>14/10/20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59E24-CE1F-46D6-B64C-4D191166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DA6D4-F53A-4167-9EF2-B9DA5D92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ED3-A63F-4B8A-B623-59DB6A7CAEEA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04A60-81B4-405B-86C9-8EE54BA768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24322" b="24210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C5CF281-2B01-4648-8872-652288DDD5F3}"/>
              </a:ext>
            </a:extLst>
          </p:cNvPr>
          <p:cNvSpPr/>
          <p:nvPr userDrawn="1"/>
        </p:nvSpPr>
        <p:spPr>
          <a:xfrm>
            <a:off x="1371600" y="914400"/>
            <a:ext cx="5292000" cy="52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1574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0102-FF4D-4566-9499-A981C6B2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16808-A1EE-4852-BC6B-45D549C3A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0FCE9-C249-4AD9-80F3-8BC3EBBC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51E2-DD5A-4DA2-AADC-AFB1E0A70D0B}" type="datetimeFigureOut">
              <a:rPr lang="es-MX" smtClean="0"/>
              <a:t>14/10/20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59305-4D87-4EB5-A788-D37D9B81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5D83A-74AE-4880-B618-4ECF51BC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ED3-A63F-4B8A-B623-59DB6A7CAEEA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F2E344-068B-4924-A54A-B6B0D2E220B0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2CB36A-A339-4F06-86F0-87E33BAB3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4557" r="5136" b="4740"/>
          <a:stretch/>
        </p:blipFill>
        <p:spPr>
          <a:xfrm>
            <a:off x="10578278" y="6325354"/>
            <a:ext cx="516399" cy="519191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19DC73-2FCD-44D5-8790-518C4C7328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62" y="6480943"/>
            <a:ext cx="836692" cy="20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6C6F-4A88-40F3-BFDD-1F8E2C62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8DE19-ED3D-4741-B406-E9814A686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B3BCF-67A5-4122-B20A-49BDD498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51E2-DD5A-4DA2-AADC-AFB1E0A70D0B}" type="datetimeFigureOut">
              <a:rPr lang="es-MX" smtClean="0"/>
              <a:t>14/10/20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5D520-DE98-4468-A8A2-83E878AA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23C8A-9907-4E36-B36E-AEBCC78E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ED3-A63F-4B8A-B623-59DB6A7CAEEA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A1C133-B4F6-4A52-9E56-D137F234B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91" t="14477" r="28336" b="784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50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DEA4-B7FB-4718-BD7A-507FAD7C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EC56D-752C-4BB9-A613-938A8D118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3A25F-6A7A-46FD-B9BB-208BA90A4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F3878-0AEE-463A-9D7B-F4D542F3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51E2-DD5A-4DA2-AADC-AFB1E0A70D0B}" type="datetimeFigureOut">
              <a:rPr lang="es-MX" smtClean="0"/>
              <a:t>14/10/20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E5317-CB9E-4D5A-94BF-57D57B2E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F2DB6-3FB2-4B38-B7E3-9744C6D2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ED3-A63F-4B8A-B623-59DB6A7CAE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692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FDFC-6013-47D1-BB21-671E313C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C81C0-D48D-4FD9-9DD0-708229882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D7782-617E-460D-8EF9-1B7E2E037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56667-60E1-41DC-B2CF-52E247822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05E89-9B64-4568-BE1D-F243134B0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80E42-B6CA-4460-A93A-1DB2A7A7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51E2-DD5A-4DA2-AADC-AFB1E0A70D0B}" type="datetimeFigureOut">
              <a:rPr lang="es-MX" smtClean="0"/>
              <a:t>14/10/20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A62BF-43BA-42CE-BDD6-91E7F5DC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B56D1-FD34-4649-AFC3-5D0E5391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ED3-A63F-4B8A-B623-59DB6A7CAE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882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909A-3777-4F81-90CF-50D2252E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03963-9F77-41C0-943B-7B57CBF7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51E2-DD5A-4DA2-AADC-AFB1E0A70D0B}" type="datetimeFigureOut">
              <a:rPr lang="es-MX" smtClean="0"/>
              <a:t>14/10/20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6D288-DFFF-412E-877F-0D6FAA4B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66BA5-8B99-45F0-BE24-DAE2F524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ED3-A63F-4B8A-B623-59DB6A7CAE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9279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EF21E-2F77-4A2C-8789-BD032317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51E2-DD5A-4DA2-AADC-AFB1E0A70D0B}" type="datetimeFigureOut">
              <a:rPr lang="es-MX" smtClean="0"/>
              <a:t>14/10/20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5CEA2-FC09-48B0-BE3F-496695C9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0A23A-4787-429D-B445-4EE86DC0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ED3-A63F-4B8A-B623-59DB6A7CAE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91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AA0C6-27F8-4ED7-B663-997A7751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80FC9-31EB-4564-BD0B-65A879E0A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3BFB8-1F4E-4F9D-9131-DAD8C0EE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E019-2C03-41BD-A58B-97DA7E6A224A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6D490-2EB7-49A9-8A59-F375ACE5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E5611-2CEF-407C-BDA4-BB9C62FF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8D2F-5A71-42CA-912E-81210FBA4F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900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62E0-A7D2-4ECC-815D-7FF78F4E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E4F2-C50E-4665-84A0-D6453F23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8EBF9-0113-46BB-B3F3-8475E3AE6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C4365-C0CA-4102-BA66-46EE5FEF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51E2-DD5A-4DA2-AADC-AFB1E0A70D0B}" type="datetimeFigureOut">
              <a:rPr lang="es-MX" smtClean="0"/>
              <a:t>14/10/20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AAFF5-9D4A-4B28-8EE7-C19D2A10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CFE2F-7696-42ED-9D0C-0B7DDB42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ED3-A63F-4B8A-B623-59DB6A7CAE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74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2E431-6931-46DC-ABF4-CDC4B4C6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D41AF-58C3-4494-8F35-3EB3488EE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0A838-3CAA-44CA-A030-E87C09250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1FFD8-4AB9-47BB-AA65-4FFE50ED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51E2-DD5A-4DA2-AADC-AFB1E0A70D0B}" type="datetimeFigureOut">
              <a:rPr lang="es-MX" smtClean="0"/>
              <a:t>14/10/20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1C26-6B24-4D54-BDCD-363F5DCD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2E4D3-B028-4AE2-93CB-2065BC70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ED3-A63F-4B8A-B623-59DB6A7CAE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131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87E4-733D-48F7-9068-444629B3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22162-BBC7-46BB-A0A7-B99E87C57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50715-C965-41BB-A448-8AFAAC9E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51E2-DD5A-4DA2-AADC-AFB1E0A70D0B}" type="datetimeFigureOut">
              <a:rPr lang="es-MX" smtClean="0"/>
              <a:t>14/10/20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D5933-E383-4D2D-87E4-C8F8FDDA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F6825-076E-4540-9D7B-26D37038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ED3-A63F-4B8A-B623-59DB6A7CAE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9495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1B9065-059C-40CF-9012-2DB3233F8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CDC4-E1E7-4003-B515-F6552FE32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C1195-192A-443C-8596-DA3A2675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51E2-DD5A-4DA2-AADC-AFB1E0A70D0B}" type="datetimeFigureOut">
              <a:rPr lang="es-MX" smtClean="0"/>
              <a:t>14/10/20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28B8B-FC4C-4D1A-95DC-31798AB4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6A23E-B264-4861-9371-A11790C4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0ED3-A63F-4B8A-B623-59DB6A7CAE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448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918092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4139036"/>
      </p:ext>
    </p:extLst>
  </p:cSld>
  <p:clrMapOvr>
    <a:masterClrMapping/>
  </p:clrMapOvr>
  <p:transition spd="med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357378"/>
      </p:ext>
    </p:extLst>
  </p:cSld>
  <p:clrMapOvr>
    <a:masterClrMapping/>
  </p:clrMapOvr>
  <p:transition spd="med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09600" y="4487863"/>
            <a:ext cx="4809067" cy="1143000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6195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464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hase_pattern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3300" y="5535613"/>
            <a:ext cx="4665133" cy="113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514351"/>
            <a:ext cx="11480093" cy="741363"/>
          </a:xfrm>
        </p:spPr>
        <p:txBody>
          <a:bodyPr/>
          <a:lstStyle>
            <a:lvl1pPr>
              <a:defRPr>
                <a:solidFill>
                  <a:srgbClr val="0099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84" y="1423990"/>
            <a:ext cx="11480093" cy="32543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5082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E98D-43D8-4BFC-B155-2E3D063A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2A866-2550-4D18-9814-99FE78B0B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1035B-9B28-4B71-9C74-50B2A54E5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E019-2C03-41BD-A58B-97DA7E6A224A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E0CAF-D31C-4F4B-914C-9F8767E7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7F983-5515-4F77-91C8-1A4E06EE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8D2F-5A71-42CA-912E-81210FBA4F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271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331439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9931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D917-60A6-467A-A52F-29524DF0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AAE8F-40D4-4D2F-BEC9-C421F31EB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DC185-7716-4B93-AC4E-9E2FC84E0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58CEF-87E2-434E-98E9-9752695D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E019-2C03-41BD-A58B-97DA7E6A224A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8CA3D-A07A-4780-904D-2BD3C05F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9AFF9-A4C8-4FC9-A985-138AA370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8D2F-5A71-42CA-912E-81210FBA4F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60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AE8E-0344-45F9-8F49-FA15C4F4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9A8BF-DE51-44FB-A615-BC4DF8AE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59859-7608-43AD-8704-5026D817C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CAD6F-ACB4-4626-9CDE-EB9D395DE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382BD3-07B0-43F1-943D-A0E84BE1F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3F2F04-DB97-436D-A447-937D24CD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E019-2C03-41BD-A58B-97DA7E6A224A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B4A30-EFA6-450F-89E9-C3796B70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FF174-9BDE-4596-9C0E-4D0B72B3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8D2F-5A71-42CA-912E-81210FBA4F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19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E7B2-3620-418C-B7CA-4B8BFA92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F66A0-0BF0-44C7-A950-0E50975A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E019-2C03-41BD-A58B-97DA7E6A224A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02E85-010A-40F1-9BA3-97BBE4EE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465AE-C05E-4520-B00F-E6DA0559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8D2F-5A71-42CA-912E-81210FBA4F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49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D0C1A8-DA45-401F-A4A2-B7FEA2A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E019-2C03-41BD-A58B-97DA7E6A224A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A8267-768A-44DB-81ED-78A85F9C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833F8-251D-4F14-A24A-72FE8CF3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8D2F-5A71-42CA-912E-81210FBA4F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6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755E-0C22-4BFC-97E1-D953ABA5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1249E-18BA-44D2-995D-1381813D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4EB24-27BD-460A-88A9-33AA90825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B0B90-AC55-425B-A07C-D445B94C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E019-2C03-41BD-A58B-97DA7E6A224A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86DD6-5237-426E-B207-6C672DFB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80153-04AF-44D4-803B-0903E893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8D2F-5A71-42CA-912E-81210FBA4F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13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B6DE-8894-4B3A-8A25-D4517EB4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03FE3-4EDD-4DFC-BB5D-757B0D159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CC7B3-23D1-498F-BDD3-160CF26AD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DA71E-A75A-436F-A6E2-6B525521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E019-2C03-41BD-A58B-97DA7E6A224A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A0011-F55B-49B5-ADE6-55FB6BD0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E4CB2-384E-4C20-84A8-4DFDFEBA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8D2F-5A71-42CA-912E-81210FBA4F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87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2AF97-0AA9-4049-8691-5D664FCC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B0168-9322-4081-A48A-9FAD197F8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9AFDE-5BAC-4596-83F8-EEEA4B63C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4E019-2C03-41BD-A58B-97DA7E6A224A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B0217-AE8E-498E-A390-12E08BEAA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712CF-21C6-4EDB-9BC8-A20720C7D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C8D2F-5A71-42CA-912E-81210FBA4F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14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D88AB-5739-4758-8625-15CB0F35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A6081-8139-473F-8B84-9BED611F3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E7B6-C26F-4918-BE8B-5B7FEBEEA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651E2-DD5A-4DA2-AADC-AFB1E0A70D0B}" type="datetimeFigureOut">
              <a:rPr lang="es-MX" smtClean="0"/>
              <a:t>14/10/20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B30DC-9283-46D0-A90F-F7EAD47AE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87634-8172-451E-B813-444275FD3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E0ED3-A63F-4B8A-B623-59DB6A7CAE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52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2317" y="222251"/>
            <a:ext cx="1154006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                  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186" y="1370014"/>
            <a:ext cx="11296649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45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ransition spd="med">
    <p:strips dir="rd"/>
  </p:transition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5333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5333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5333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5333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5333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609585" algn="l" rtl="0" fontAlgn="base">
        <a:lnSpc>
          <a:spcPct val="95000"/>
        </a:lnSpc>
        <a:spcBef>
          <a:spcPct val="0"/>
        </a:spcBef>
        <a:spcAft>
          <a:spcPct val="0"/>
        </a:spcAft>
        <a:defRPr sz="5333" b="1">
          <a:solidFill>
            <a:schemeClr val="accent1"/>
          </a:solidFill>
          <a:latin typeface="Arial" charset="0"/>
          <a:cs typeface="Arial" charset="0"/>
        </a:defRPr>
      </a:lvl6pPr>
      <a:lvl7pPr marL="1219170" algn="l" rtl="0" fontAlgn="base">
        <a:lnSpc>
          <a:spcPct val="95000"/>
        </a:lnSpc>
        <a:spcBef>
          <a:spcPct val="0"/>
        </a:spcBef>
        <a:spcAft>
          <a:spcPct val="0"/>
        </a:spcAft>
        <a:defRPr sz="5333" b="1">
          <a:solidFill>
            <a:schemeClr val="accent1"/>
          </a:solidFill>
          <a:latin typeface="Arial" charset="0"/>
          <a:cs typeface="Arial" charset="0"/>
        </a:defRPr>
      </a:lvl7pPr>
      <a:lvl8pPr marL="1828754" algn="l" rtl="0" fontAlgn="base">
        <a:lnSpc>
          <a:spcPct val="95000"/>
        </a:lnSpc>
        <a:spcBef>
          <a:spcPct val="0"/>
        </a:spcBef>
        <a:spcAft>
          <a:spcPct val="0"/>
        </a:spcAft>
        <a:defRPr sz="5333" b="1">
          <a:solidFill>
            <a:schemeClr val="accent1"/>
          </a:solidFill>
          <a:latin typeface="Arial" charset="0"/>
          <a:cs typeface="Arial" charset="0"/>
        </a:defRPr>
      </a:lvl8pPr>
      <a:lvl9pPr marL="2438339" algn="l" rtl="0" fontAlgn="base">
        <a:lnSpc>
          <a:spcPct val="95000"/>
        </a:lnSpc>
        <a:spcBef>
          <a:spcPct val="0"/>
        </a:spcBef>
        <a:spcAft>
          <a:spcPct val="0"/>
        </a:spcAft>
        <a:defRPr sz="5333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00559" indent="-300559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6214" indent="-313259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93252" indent="-304792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Font typeface="Arial" charset="0"/>
        <a:buChar char="−"/>
        <a:defRPr sz="3733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80591" indent="-234945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Font typeface="Arial" charset="0"/>
        <a:buChar char="−"/>
        <a:defRPr sz="3733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67932" indent="-234945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Font typeface="Arial" charset="0"/>
        <a:buChar char="−"/>
        <a:defRPr sz="3733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677517" indent="-234945" algn="l" rtl="0" fontAlgn="base">
        <a:lnSpc>
          <a:spcPct val="95000"/>
        </a:lnSpc>
        <a:spcBef>
          <a:spcPct val="40000"/>
        </a:spcBef>
        <a:spcAft>
          <a:spcPct val="0"/>
        </a:spcAft>
        <a:buFont typeface="Arial" charset="0"/>
        <a:buChar char="−"/>
        <a:defRPr sz="2933">
          <a:solidFill>
            <a:schemeClr val="bg1"/>
          </a:solidFill>
          <a:latin typeface="+mn-lt"/>
          <a:cs typeface="+mn-cs"/>
        </a:defRPr>
      </a:lvl6pPr>
      <a:lvl7pPr marL="3287102" indent="-234945" algn="l" rtl="0" fontAlgn="base">
        <a:lnSpc>
          <a:spcPct val="95000"/>
        </a:lnSpc>
        <a:spcBef>
          <a:spcPct val="40000"/>
        </a:spcBef>
        <a:spcAft>
          <a:spcPct val="0"/>
        </a:spcAft>
        <a:buFont typeface="Arial" charset="0"/>
        <a:buChar char="−"/>
        <a:defRPr sz="2933">
          <a:solidFill>
            <a:schemeClr val="bg1"/>
          </a:solidFill>
          <a:latin typeface="+mn-lt"/>
          <a:cs typeface="+mn-cs"/>
        </a:defRPr>
      </a:lvl7pPr>
      <a:lvl8pPr marL="3896687" indent="-234945" algn="l" rtl="0" fontAlgn="base">
        <a:lnSpc>
          <a:spcPct val="95000"/>
        </a:lnSpc>
        <a:spcBef>
          <a:spcPct val="40000"/>
        </a:spcBef>
        <a:spcAft>
          <a:spcPct val="0"/>
        </a:spcAft>
        <a:buFont typeface="Arial" charset="0"/>
        <a:buChar char="−"/>
        <a:defRPr sz="2933">
          <a:solidFill>
            <a:schemeClr val="bg1"/>
          </a:solidFill>
          <a:latin typeface="+mn-lt"/>
          <a:cs typeface="+mn-cs"/>
        </a:defRPr>
      </a:lvl8pPr>
      <a:lvl9pPr marL="4506271" indent="-234945" algn="l" rtl="0" fontAlgn="base">
        <a:lnSpc>
          <a:spcPct val="95000"/>
        </a:lnSpc>
        <a:spcBef>
          <a:spcPct val="40000"/>
        </a:spcBef>
        <a:spcAft>
          <a:spcPct val="0"/>
        </a:spcAft>
        <a:buFont typeface="Arial" charset="0"/>
        <a:buChar char="−"/>
        <a:defRPr sz="2933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gradFill>
          <a:gsLst>
            <a:gs pos="0">
              <a:schemeClr val="accent1"/>
            </a:gs>
            <a:gs pos="5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8086" y="514351"/>
            <a:ext cx="11491383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084" y="1423990"/>
            <a:ext cx="11514667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93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ransition spd="med"/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800">
          <a:solidFill>
            <a:srgbClr val="0099FF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800">
          <a:solidFill>
            <a:srgbClr val="0099FF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800">
          <a:solidFill>
            <a:srgbClr val="0099FF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800">
          <a:solidFill>
            <a:srgbClr val="0099FF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800">
          <a:solidFill>
            <a:srgbClr val="0099FF"/>
          </a:solidFill>
          <a:latin typeface="Arial" charset="0"/>
          <a:ea typeface="MS PGothic" pitchFamily="34" charset="-128"/>
          <a:cs typeface="Arial" charset="0"/>
        </a:defRPr>
      </a:lvl5pPr>
      <a:lvl6pPr marL="609585" algn="l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  <a:cs typeface="Arial" charset="0"/>
        </a:defRPr>
      </a:lvl6pPr>
      <a:lvl7pPr marL="1219170" algn="l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  <a:cs typeface="Arial" charset="0"/>
        </a:defRPr>
      </a:lvl7pPr>
      <a:lvl8pPr marL="1828754" algn="l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  <a:cs typeface="Arial" charset="0"/>
        </a:defRPr>
      </a:lvl8pPr>
      <a:lvl9pPr marL="2438339" algn="l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04792" indent="-304792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sz="3733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55632" indent="-298443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12820" indent="-304792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Font typeface="Arial" charset="0"/>
        <a:buChar char="−"/>
        <a:defRPr sz="2933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160" indent="-23494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87501" indent="-23494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97086" indent="-234945" algn="l" rtl="0" fontAlgn="base">
        <a:lnSpc>
          <a:spcPct val="95000"/>
        </a:lnSpc>
        <a:spcBef>
          <a:spcPct val="35000"/>
        </a:spcBef>
        <a:spcAft>
          <a:spcPct val="0"/>
        </a:spcAft>
        <a:buFont typeface="Arial" charset="0"/>
        <a:buChar char="−"/>
        <a:defRPr>
          <a:solidFill>
            <a:schemeClr val="bg1"/>
          </a:solidFill>
          <a:latin typeface="+mn-lt"/>
          <a:cs typeface="+mn-cs"/>
        </a:defRPr>
      </a:lvl6pPr>
      <a:lvl7pPr marL="3206670" indent="-234945" algn="l" rtl="0" fontAlgn="base">
        <a:lnSpc>
          <a:spcPct val="95000"/>
        </a:lnSpc>
        <a:spcBef>
          <a:spcPct val="35000"/>
        </a:spcBef>
        <a:spcAft>
          <a:spcPct val="0"/>
        </a:spcAft>
        <a:buFont typeface="Arial" charset="0"/>
        <a:buChar char="−"/>
        <a:defRPr>
          <a:solidFill>
            <a:schemeClr val="bg1"/>
          </a:solidFill>
          <a:latin typeface="+mn-lt"/>
          <a:cs typeface="+mn-cs"/>
        </a:defRPr>
      </a:lvl7pPr>
      <a:lvl8pPr marL="3816255" indent="-234945" algn="l" rtl="0" fontAlgn="base">
        <a:lnSpc>
          <a:spcPct val="95000"/>
        </a:lnSpc>
        <a:spcBef>
          <a:spcPct val="35000"/>
        </a:spcBef>
        <a:spcAft>
          <a:spcPct val="0"/>
        </a:spcAft>
        <a:buFont typeface="Arial" charset="0"/>
        <a:buChar char="−"/>
        <a:defRPr>
          <a:solidFill>
            <a:schemeClr val="bg1"/>
          </a:solidFill>
          <a:latin typeface="+mn-lt"/>
          <a:cs typeface="+mn-cs"/>
        </a:defRPr>
      </a:lvl8pPr>
      <a:lvl9pPr marL="4425840" indent="-234945" algn="l" rtl="0" fontAlgn="base">
        <a:lnSpc>
          <a:spcPct val="95000"/>
        </a:lnSpc>
        <a:spcBef>
          <a:spcPct val="35000"/>
        </a:spcBef>
        <a:spcAft>
          <a:spcPct val="0"/>
        </a:spcAft>
        <a:buFont typeface="Arial" charset="0"/>
        <a:buChar char="−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pg-ceochallenge.com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41F821-B3C4-4E33-BEDB-46E076761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 r="-1" b="-1"/>
          <a:stretch/>
        </p:blipFill>
        <p:spPr>
          <a:xfrm>
            <a:off x="1011821" y="0"/>
            <a:ext cx="992886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80E2165-CC4D-4157-9B56-7FC2157E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289267-61C0-4657-B820-439DDEC393B6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F6BF06-C60E-4CA4-A7D1-E8B69A8AB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15" y="1354415"/>
            <a:ext cx="4149170" cy="41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0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C4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7EC205-79FF-4C5B-86B2-A78B3721F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 r="-1" b="-1"/>
          <a:stretch/>
        </p:blipFill>
        <p:spPr>
          <a:xfrm>
            <a:off x="0" y="-37697"/>
            <a:ext cx="12192000" cy="6428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A8BB6F-6EEE-4586-A829-FC6566BB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89" y="3752850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Montserrat Black" panose="00000A00000000000000" pitchFamily="2" charset="0"/>
              </a:rPr>
              <a:t>O QUE É O CEO CHALLENGE?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46852-A3F1-4607-BC6C-4E89BE312B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8" r="891" b="-1"/>
          <a:stretch/>
        </p:blipFill>
        <p:spPr>
          <a:xfrm>
            <a:off x="20" y="-37697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C2182E-BB93-4CBD-AAEB-E09188960E47}"/>
              </a:ext>
            </a:extLst>
          </p:cNvPr>
          <p:cNvSpPr txBox="1"/>
          <p:nvPr/>
        </p:nvSpPr>
        <p:spPr>
          <a:xfrm>
            <a:off x="3589506" y="3752850"/>
            <a:ext cx="833660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Montserrat" panose="00000500000000000000" pitchFamily="2" charset="0"/>
              </a:rPr>
              <a:t>O CEO Challenge é um </a:t>
            </a:r>
            <a:r>
              <a:rPr lang="en-US" b="1" dirty="0" err="1">
                <a:latin typeface="Montserrat" panose="00000500000000000000" pitchFamily="2" charset="0"/>
              </a:rPr>
              <a:t>Desafio</a:t>
            </a:r>
            <a:r>
              <a:rPr lang="en-US" b="1" dirty="0">
                <a:latin typeface="Montserrat" panose="00000500000000000000" pitchFamily="2" charset="0"/>
              </a:rPr>
              <a:t> Global </a:t>
            </a:r>
            <a:r>
              <a:rPr lang="en-US" dirty="0">
                <a:latin typeface="Montserrat" panose="00000500000000000000" pitchFamily="2" charset="0"/>
              </a:rPr>
              <a:t>no qual </a:t>
            </a:r>
            <a:r>
              <a:rPr lang="en-US" dirty="0" err="1">
                <a:latin typeface="Montserrat" panose="00000500000000000000" pitchFamily="2" charset="0"/>
              </a:rPr>
              <a:t>estudantes</a:t>
            </a:r>
            <a:r>
              <a:rPr lang="en-US" dirty="0">
                <a:latin typeface="Montserrat" panose="00000500000000000000" pitchFamily="2" charset="0"/>
              </a:rPr>
              <a:t> do </a:t>
            </a:r>
            <a:r>
              <a:rPr lang="en-US" dirty="0" err="1">
                <a:latin typeface="Montserrat" panose="00000500000000000000" pitchFamily="2" charset="0"/>
              </a:rPr>
              <a:t>mundo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inteiro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tem</a:t>
            </a:r>
            <a:r>
              <a:rPr lang="en-US" dirty="0">
                <a:latin typeface="Montserrat" panose="00000500000000000000" pitchFamily="2" charset="0"/>
              </a:rPr>
              <a:t> a </a:t>
            </a:r>
            <a:r>
              <a:rPr lang="en-US" dirty="0" err="1">
                <a:latin typeface="Montserrat" panose="00000500000000000000" pitchFamily="2" charset="0"/>
              </a:rPr>
              <a:t>oportunidade</a:t>
            </a:r>
            <a:r>
              <a:rPr lang="en-US" dirty="0">
                <a:latin typeface="Montserrat" panose="00000500000000000000" pitchFamily="2" charset="0"/>
              </a:rPr>
              <a:t> de </a:t>
            </a:r>
            <a:r>
              <a:rPr lang="en-US" dirty="0" err="1">
                <a:latin typeface="Montserrat" panose="00000500000000000000" pitchFamily="2" charset="0"/>
              </a:rPr>
              <a:t>testar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seus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conhecimentos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resolvendo</a:t>
            </a:r>
            <a:r>
              <a:rPr lang="en-US" dirty="0">
                <a:latin typeface="Montserrat" panose="00000500000000000000" pitchFamily="2" charset="0"/>
              </a:rPr>
              <a:t> um </a:t>
            </a:r>
            <a:r>
              <a:rPr lang="en-US" dirty="0" err="1">
                <a:latin typeface="Montserrat" panose="00000500000000000000" pitchFamily="2" charset="0"/>
              </a:rPr>
              <a:t>problema</a:t>
            </a:r>
            <a:r>
              <a:rPr lang="en-US" dirty="0">
                <a:latin typeface="Montserrat" panose="00000500000000000000" pitchFamily="2" charset="0"/>
              </a:rPr>
              <a:t> real da </a:t>
            </a:r>
            <a:r>
              <a:rPr lang="en-US" dirty="0" err="1">
                <a:latin typeface="Montserrat" panose="00000500000000000000" pitchFamily="2" charset="0"/>
              </a:rPr>
              <a:t>estratégia</a:t>
            </a:r>
            <a:r>
              <a:rPr lang="en-US" dirty="0">
                <a:latin typeface="Montserrat" panose="00000500000000000000" pitchFamily="2" charset="0"/>
              </a:rPr>
              <a:t> de </a:t>
            </a:r>
            <a:r>
              <a:rPr lang="en-US" dirty="0" err="1">
                <a:latin typeface="Montserrat" panose="00000500000000000000" pitchFamily="2" charset="0"/>
              </a:rPr>
              <a:t>negócios</a:t>
            </a:r>
            <a:r>
              <a:rPr lang="en-US" dirty="0">
                <a:latin typeface="Montserrat" panose="00000500000000000000" pitchFamily="2" charset="0"/>
              </a:rPr>
              <a:t> de </a:t>
            </a:r>
            <a:r>
              <a:rPr lang="en-US" dirty="0" err="1">
                <a:latin typeface="Montserrat" panose="00000500000000000000" pitchFamily="2" charset="0"/>
              </a:rPr>
              <a:t>uma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marca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mundial</a:t>
            </a:r>
            <a:r>
              <a:rPr lang="en-US" dirty="0">
                <a:latin typeface="Montserrat" panose="00000500000000000000" pitchFamily="2" charset="0"/>
              </a:rPr>
              <a:t>. Uma chance </a:t>
            </a:r>
            <a:r>
              <a:rPr lang="en-US" dirty="0" err="1">
                <a:latin typeface="Montserrat" panose="00000500000000000000" pitchFamily="2" charset="0"/>
              </a:rPr>
              <a:t>única</a:t>
            </a:r>
            <a:r>
              <a:rPr lang="en-US" dirty="0">
                <a:latin typeface="Montserrat" panose="00000500000000000000" pitchFamily="2" charset="0"/>
              </a:rPr>
              <a:t> para </a:t>
            </a:r>
            <a:r>
              <a:rPr lang="en-US" dirty="0" err="1">
                <a:latin typeface="Montserrat" panose="00000500000000000000" pitchFamily="2" charset="0"/>
              </a:rPr>
              <a:t>demonstrar</a:t>
            </a:r>
            <a:r>
              <a:rPr lang="en-US" dirty="0">
                <a:latin typeface="Montserrat" panose="00000500000000000000" pitchFamily="2" charset="0"/>
              </a:rPr>
              <a:t> que o </a:t>
            </a:r>
            <a:r>
              <a:rPr lang="en-US" dirty="0" err="1">
                <a:latin typeface="Montserrat" panose="00000500000000000000" pitchFamily="2" charset="0"/>
              </a:rPr>
              <a:t>potencial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vai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além</a:t>
            </a:r>
            <a:r>
              <a:rPr lang="en-US" dirty="0">
                <a:latin typeface="Montserrat" panose="00000500000000000000" pitchFamily="2" charset="0"/>
              </a:rPr>
              <a:t> do campus da </a:t>
            </a:r>
            <a:r>
              <a:rPr lang="en-US" dirty="0" err="1">
                <a:latin typeface="Montserrat" panose="00000500000000000000" pitchFamily="2" charset="0"/>
              </a:rPr>
              <a:t>universidade</a:t>
            </a:r>
            <a:r>
              <a:rPr lang="en-US" dirty="0">
                <a:latin typeface="Montserrat" panose="00000500000000000000" pitchFamily="2" charset="0"/>
              </a:rPr>
              <a:t> e se </a:t>
            </a:r>
            <a:r>
              <a:rPr lang="en-US" dirty="0" err="1">
                <a:latin typeface="Montserrat" panose="00000500000000000000" pitchFamily="2" charset="0"/>
              </a:rPr>
              <a:t>destacar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em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uma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escala</a:t>
            </a:r>
            <a:r>
              <a:rPr lang="en-US" dirty="0">
                <a:latin typeface="Montserrat" panose="00000500000000000000" pitchFamily="2" charset="0"/>
              </a:rPr>
              <a:t> global.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latin typeface="Montserrat" panose="00000500000000000000" pitchFamily="2" charset="0"/>
              </a:rPr>
              <a:t>Esse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ano</a:t>
            </a:r>
            <a:r>
              <a:rPr lang="en-US" dirty="0">
                <a:latin typeface="Montserrat" panose="00000500000000000000" pitchFamily="2" charset="0"/>
              </a:rPr>
              <a:t> o case </a:t>
            </a:r>
            <a:r>
              <a:rPr lang="en-US" dirty="0" err="1">
                <a:latin typeface="Montserrat" panose="00000500000000000000" pitchFamily="2" charset="0"/>
              </a:rPr>
              <a:t>será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sobre</a:t>
            </a:r>
            <a:r>
              <a:rPr lang="en-US" dirty="0">
                <a:latin typeface="Montserrat" panose="00000500000000000000" pitchFamily="2" charset="0"/>
              </a:rPr>
              <a:t> a </a:t>
            </a:r>
            <a:r>
              <a:rPr lang="en-US" dirty="0" err="1">
                <a:latin typeface="Montserrat" panose="00000500000000000000" pitchFamily="2" charset="0"/>
              </a:rPr>
              <a:t>marca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b="1" dirty="0">
                <a:latin typeface="Montserrat" panose="00000500000000000000" pitchFamily="2" charset="0"/>
              </a:rPr>
              <a:t>Oral-B </a:t>
            </a:r>
            <a:r>
              <a:rPr lang="en-US" dirty="0">
                <a:latin typeface="Montserrat" panose="00000500000000000000" pitchFamily="2" charset="0"/>
              </a:rPr>
              <a:t>e </a:t>
            </a:r>
            <a:r>
              <a:rPr lang="en-US" dirty="0" err="1">
                <a:latin typeface="Montserrat" panose="00000500000000000000" pitchFamily="2" charset="0"/>
              </a:rPr>
              <a:t>durante</a:t>
            </a:r>
            <a:r>
              <a:rPr lang="en-US" b="1" dirty="0">
                <a:latin typeface="Montserrat" panose="00000500000000000000" pitchFamily="2" charset="0"/>
              </a:rPr>
              <a:t> </a:t>
            </a:r>
            <a:r>
              <a:rPr lang="en-US" dirty="0">
                <a:latin typeface="Montserrat" panose="00000500000000000000" pitchFamily="2" charset="0"/>
              </a:rPr>
              <a:t>o </a:t>
            </a:r>
            <a:r>
              <a:rPr lang="en-US" dirty="0" err="1">
                <a:latin typeface="Montserrat" panose="00000500000000000000" pitchFamily="2" charset="0"/>
              </a:rPr>
              <a:t>desafio</a:t>
            </a:r>
            <a:r>
              <a:rPr lang="en-US" dirty="0">
                <a:latin typeface="Montserrat" panose="00000500000000000000" pitchFamily="2" charset="0"/>
              </a:rPr>
              <a:t>, </a:t>
            </a:r>
            <a:r>
              <a:rPr lang="en-US" dirty="0" err="1">
                <a:latin typeface="Montserrat" panose="00000500000000000000" pitchFamily="2" charset="0"/>
              </a:rPr>
              <a:t>estudantes</a:t>
            </a:r>
            <a:r>
              <a:rPr lang="en-US" dirty="0">
                <a:latin typeface="Montserrat" panose="00000500000000000000" pitchFamily="2" charset="0"/>
              </a:rPr>
              <a:t> de </a:t>
            </a:r>
            <a:r>
              <a:rPr lang="en-US" dirty="0" err="1">
                <a:latin typeface="Montserrat" panose="00000500000000000000" pitchFamily="2" charset="0"/>
              </a:rPr>
              <a:t>alta</a:t>
            </a:r>
            <a:r>
              <a:rPr lang="en-US" dirty="0">
                <a:latin typeface="Montserrat" panose="00000500000000000000" pitchFamily="2" charset="0"/>
              </a:rPr>
              <a:t> performance </a:t>
            </a:r>
            <a:r>
              <a:rPr lang="en-US" dirty="0" err="1">
                <a:latin typeface="Montserrat" panose="00000500000000000000" pitchFamily="2" charset="0"/>
              </a:rPr>
              <a:t>competirão</a:t>
            </a:r>
            <a:r>
              <a:rPr lang="en-US" dirty="0">
                <a:latin typeface="Montserrat" panose="00000500000000000000" pitchFamily="2" charset="0"/>
              </a:rPr>
              <a:t> entre </a:t>
            </a:r>
            <a:r>
              <a:rPr lang="en-US" dirty="0" err="1">
                <a:latin typeface="Montserrat" panose="00000500000000000000" pitchFamily="2" charset="0"/>
              </a:rPr>
              <a:t>si</a:t>
            </a:r>
            <a:r>
              <a:rPr lang="en-US" dirty="0">
                <a:latin typeface="Montserrat" panose="00000500000000000000" pitchFamily="2" charset="0"/>
              </a:rPr>
              <a:t> pela chance de </a:t>
            </a:r>
            <a:r>
              <a:rPr lang="en-US" dirty="0" err="1">
                <a:latin typeface="Montserrat" panose="00000500000000000000" pitchFamily="2" charset="0"/>
              </a:rPr>
              <a:t>participar</a:t>
            </a:r>
            <a:r>
              <a:rPr lang="en-US" dirty="0">
                <a:latin typeface="Montserrat" panose="00000500000000000000" pitchFamily="2" charset="0"/>
              </a:rPr>
              <a:t> da </a:t>
            </a:r>
            <a:r>
              <a:rPr lang="en-US" dirty="0" err="1">
                <a:latin typeface="Montserrat" panose="00000500000000000000" pitchFamily="2" charset="0"/>
              </a:rPr>
              <a:t>grande</a:t>
            </a:r>
            <a:r>
              <a:rPr lang="en-US" dirty="0">
                <a:latin typeface="Montserrat" panose="00000500000000000000" pitchFamily="2" charset="0"/>
              </a:rPr>
              <a:t> final global no México.  O </a:t>
            </a:r>
            <a:r>
              <a:rPr lang="en-US" dirty="0" err="1">
                <a:latin typeface="Montserrat" panose="00000500000000000000" pitchFamily="2" charset="0"/>
              </a:rPr>
              <a:t>grupo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vencedor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ganha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uma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semana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nos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</a:rPr>
              <a:t>Estados</a:t>
            </a:r>
            <a:r>
              <a:rPr lang="en-US" b="1" dirty="0">
                <a:latin typeface="Montserrat" panose="00000500000000000000" pitchFamily="2" charset="0"/>
              </a:rPr>
              <a:t> Unidos </a:t>
            </a:r>
            <a:r>
              <a:rPr lang="en-US" dirty="0" err="1">
                <a:latin typeface="Montserrat" panose="00000500000000000000" pitchFamily="2" charset="0"/>
              </a:rPr>
              <a:t>participando</a:t>
            </a:r>
            <a:r>
              <a:rPr lang="en-US" dirty="0">
                <a:latin typeface="Montserrat" panose="00000500000000000000" pitchFamily="2" charset="0"/>
              </a:rPr>
              <a:t> do </a:t>
            </a:r>
            <a:r>
              <a:rPr lang="en-US" dirty="0" err="1">
                <a:latin typeface="Montserrat" panose="00000500000000000000" pitchFamily="2" charset="0"/>
              </a:rPr>
              <a:t>maior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evento</a:t>
            </a:r>
            <a:r>
              <a:rPr lang="en-US" dirty="0">
                <a:latin typeface="Montserrat" panose="00000500000000000000" pitchFamily="2" charset="0"/>
              </a:rPr>
              <a:t> de </a:t>
            </a:r>
            <a:r>
              <a:rPr lang="en-US" dirty="0" err="1">
                <a:latin typeface="Montserrat" panose="00000500000000000000" pitchFamily="2" charset="0"/>
              </a:rPr>
              <a:t>inovação</a:t>
            </a:r>
            <a:r>
              <a:rPr lang="en-US" dirty="0">
                <a:latin typeface="Montserrat" panose="00000500000000000000" pitchFamily="2" charset="0"/>
              </a:rPr>
              <a:t> da P&amp;G!!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6DF0D-34AF-4ACD-BFC9-C8F8B9233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895" y="41379"/>
            <a:ext cx="773504" cy="772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C76EF-5CC9-4489-8989-068AA162F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1484" y="6390454"/>
            <a:ext cx="928120" cy="4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0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A1F4C9-7E0D-4937-AA6C-08D7DAE5E492}"/>
              </a:ext>
            </a:extLst>
          </p:cNvPr>
          <p:cNvSpPr/>
          <p:nvPr/>
        </p:nvSpPr>
        <p:spPr>
          <a:xfrm>
            <a:off x="3393556" y="263488"/>
            <a:ext cx="2422799" cy="87923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dirty="0">
                <a:latin typeface="Gotham Bold" panose="02000803030000020004" pitchFamily="2" charset="0"/>
              </a:rPr>
              <a:t>ETAPA </a:t>
            </a:r>
          </a:p>
          <a:p>
            <a:pPr algn="ctr"/>
            <a:r>
              <a:rPr lang="es-MX" sz="2600" dirty="0">
                <a:latin typeface="Gotham Bold" panose="02000803030000020004" pitchFamily="2" charset="0"/>
              </a:rPr>
              <a:t>LOCAL ONLINE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BB9FFA-C0DF-4A11-84CB-D47062910432}"/>
              </a:ext>
            </a:extLst>
          </p:cNvPr>
          <p:cNvSpPr/>
          <p:nvPr/>
        </p:nvSpPr>
        <p:spPr>
          <a:xfrm>
            <a:off x="3393556" y="1439162"/>
            <a:ext cx="2422799" cy="487093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times do Brasil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escolhidos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 final local.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Deverão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encaminhar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video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apresentando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case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inglês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de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2020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631642C-D751-4C89-9868-8003F30C4489}"/>
              </a:ext>
            </a:extLst>
          </p:cNvPr>
          <p:cNvSpPr/>
          <p:nvPr/>
        </p:nvSpPr>
        <p:spPr>
          <a:xfrm>
            <a:off x="6202838" y="296161"/>
            <a:ext cx="2630078" cy="87923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dirty="0">
                <a:latin typeface="Gotham Bold" panose="02000803030000020004" pitchFamily="2" charset="0"/>
              </a:rPr>
              <a:t>ETAPA REGIONAL ONLINE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317277-9BA5-460B-A6B7-3A0F886A7552}"/>
              </a:ext>
            </a:extLst>
          </p:cNvPr>
          <p:cNvSpPr/>
          <p:nvPr/>
        </p:nvSpPr>
        <p:spPr>
          <a:xfrm>
            <a:off x="6285265" y="1439162"/>
            <a:ext cx="2422799" cy="487093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regional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reunindo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vencedores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América Latina. 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vencedores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regiões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irão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México City para a final global.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de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Março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2021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8BF90E-4CD3-482C-8743-019864C7C472}"/>
              </a:ext>
            </a:extLst>
          </p:cNvPr>
          <p:cNvSpPr/>
          <p:nvPr/>
        </p:nvSpPr>
        <p:spPr>
          <a:xfrm>
            <a:off x="9176974" y="296161"/>
            <a:ext cx="2422799" cy="87923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dirty="0">
                <a:latin typeface="Gotham Bold" panose="02000803030000020004" pitchFamily="2" charset="0"/>
              </a:rPr>
              <a:t>ETAPA</a:t>
            </a:r>
          </a:p>
          <a:p>
            <a:pPr algn="ctr"/>
            <a:r>
              <a:rPr lang="es-MX" sz="2600" dirty="0">
                <a:latin typeface="Gotham Bold" panose="02000803030000020004" pitchFamily="2" charset="0"/>
              </a:rPr>
              <a:t>GLOBAL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E82352-D431-4CF1-8887-FCA7D05A29FB}"/>
              </a:ext>
            </a:extLst>
          </p:cNvPr>
          <p:cNvSpPr/>
          <p:nvPr/>
        </p:nvSpPr>
        <p:spPr>
          <a:xfrm>
            <a:off x="9176974" y="1439162"/>
            <a:ext cx="2422799" cy="487093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–to- face round no México. 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Acomodação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serão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pela P&amp;G.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vencedor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ganhará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Unidos,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participando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inovação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P&amp;G.</a:t>
            </a:r>
          </a:p>
          <a:p>
            <a:pPr algn="ctr"/>
            <a:endParaRPr lang="en-US" b="1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2021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F39C01-33B5-4E8F-ACD2-11BD82E60EAF}"/>
              </a:ext>
            </a:extLst>
          </p:cNvPr>
          <p:cNvSpPr/>
          <p:nvPr/>
        </p:nvSpPr>
        <p:spPr>
          <a:xfrm>
            <a:off x="501847" y="296161"/>
            <a:ext cx="2422799" cy="87923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dirty="0">
                <a:latin typeface="Gotham Bold" panose="02000803030000020004" pitchFamily="2" charset="0"/>
              </a:rPr>
              <a:t>ETAPA</a:t>
            </a:r>
          </a:p>
          <a:p>
            <a:pPr algn="ctr"/>
            <a:r>
              <a:rPr lang="es-MX" sz="2600" dirty="0">
                <a:latin typeface="Gotham Bold" panose="02000803030000020004" pitchFamily="2" charset="0"/>
              </a:rPr>
              <a:t>ONLINE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D27220-81CF-4F8F-861F-78F1FFB97DFA}"/>
              </a:ext>
            </a:extLst>
          </p:cNvPr>
          <p:cNvSpPr/>
          <p:nvPr/>
        </p:nvSpPr>
        <p:spPr>
          <a:xfrm>
            <a:off x="501847" y="1439162"/>
            <a:ext cx="2422799" cy="487093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Questões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Questões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Dissertativas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minutos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Inscrições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de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53F9F09-19C5-43CB-BCFB-3A256341E0D5}"/>
              </a:ext>
            </a:extLst>
          </p:cNvPr>
          <p:cNvSpPr/>
          <p:nvPr/>
        </p:nvSpPr>
        <p:spPr>
          <a:xfrm>
            <a:off x="2777606" y="1017131"/>
            <a:ext cx="847991" cy="84406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9EE9E3E-6BD1-45CD-95F7-D075BA620E94}"/>
              </a:ext>
            </a:extLst>
          </p:cNvPr>
          <p:cNvSpPr/>
          <p:nvPr/>
        </p:nvSpPr>
        <p:spPr>
          <a:xfrm>
            <a:off x="5626815" y="1017130"/>
            <a:ext cx="847991" cy="84406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5A5D9A7-AB1D-4410-9452-9DED9BE0E657}"/>
              </a:ext>
            </a:extLst>
          </p:cNvPr>
          <p:cNvSpPr/>
          <p:nvPr/>
        </p:nvSpPr>
        <p:spPr>
          <a:xfrm>
            <a:off x="8518524" y="1017129"/>
            <a:ext cx="847991" cy="84406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051255-60CA-4DE5-87F2-E077A9C54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484" y="6390454"/>
            <a:ext cx="928120" cy="4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2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C4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9E1BCF2-2D57-4684-B854-F77E2B805F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 r="-1" b="-1"/>
          <a:stretch/>
        </p:blipFill>
        <p:spPr>
          <a:xfrm>
            <a:off x="0" y="-1451994"/>
            <a:ext cx="12191999" cy="7763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E445B5-5203-48B2-94E3-DB011106F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1484" y="6390454"/>
            <a:ext cx="928120" cy="426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44BC6-11B0-41CF-A0CC-B0D7C544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279" y="6311900"/>
            <a:ext cx="928120" cy="426167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C0AD17-7FA4-4D2C-BB9D-BC387B257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5" y="417490"/>
            <a:ext cx="2785394" cy="27853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CF850F-15B7-40DD-BCC9-507E015BF3A9}"/>
              </a:ext>
            </a:extLst>
          </p:cNvPr>
          <p:cNvSpPr txBox="1"/>
          <p:nvPr/>
        </p:nvSpPr>
        <p:spPr>
          <a:xfrm>
            <a:off x="3419279" y="473998"/>
            <a:ext cx="801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Black" panose="00000A00000000000000" pitchFamily="2" charset="0"/>
              </a:rPr>
              <a:t>Chance de </a:t>
            </a:r>
            <a:r>
              <a:rPr lang="en-US" dirty="0" err="1">
                <a:latin typeface="Montserrat Black" panose="00000A00000000000000" pitchFamily="2" charset="0"/>
              </a:rPr>
              <a:t>aplicar</a:t>
            </a:r>
            <a:r>
              <a:rPr lang="en-US" dirty="0">
                <a:latin typeface="Montserrat Black" panose="00000A00000000000000" pitchFamily="2" charset="0"/>
              </a:rPr>
              <a:t> os </a:t>
            </a:r>
            <a:r>
              <a:rPr lang="en-US" dirty="0" err="1">
                <a:latin typeface="Montserrat Black" panose="00000A00000000000000" pitchFamily="2" charset="0"/>
              </a:rPr>
              <a:t>conhecimentos</a:t>
            </a:r>
            <a:r>
              <a:rPr lang="en-US" dirty="0">
                <a:latin typeface="Montserrat Black" panose="00000A00000000000000" pitchFamily="2" charset="0"/>
              </a:rPr>
              <a:t> da </a:t>
            </a:r>
            <a:r>
              <a:rPr lang="en-US" dirty="0" err="1">
                <a:latin typeface="Montserrat Black" panose="00000A00000000000000" pitchFamily="2" charset="0"/>
              </a:rPr>
              <a:t>faculdade</a:t>
            </a:r>
            <a:r>
              <a:rPr lang="en-US" dirty="0">
                <a:latin typeface="Montserrat Black" panose="00000A00000000000000" pitchFamily="2" charset="0"/>
              </a:rPr>
              <a:t> </a:t>
            </a:r>
            <a:r>
              <a:rPr lang="en-US" dirty="0" err="1">
                <a:latin typeface="Montserrat Black" panose="00000A00000000000000" pitchFamily="2" charset="0"/>
              </a:rPr>
              <a:t>em</a:t>
            </a:r>
            <a:r>
              <a:rPr lang="en-US" dirty="0">
                <a:latin typeface="Montserrat Black" panose="00000A00000000000000" pitchFamily="2" charset="0"/>
              </a:rPr>
              <a:t> um case real de </a:t>
            </a:r>
            <a:r>
              <a:rPr lang="en-US" dirty="0" err="1">
                <a:latin typeface="Montserrat Black" panose="00000A00000000000000" pitchFamily="2" charset="0"/>
              </a:rPr>
              <a:t>uma</a:t>
            </a:r>
            <a:r>
              <a:rPr lang="en-US" dirty="0">
                <a:latin typeface="Montserrat Black" panose="00000A00000000000000" pitchFamily="2" charset="0"/>
              </a:rPr>
              <a:t> </a:t>
            </a:r>
            <a:r>
              <a:rPr lang="en-US" dirty="0" err="1">
                <a:latin typeface="Montserrat Black" panose="00000A00000000000000" pitchFamily="2" charset="0"/>
              </a:rPr>
              <a:t>marca</a:t>
            </a:r>
            <a:r>
              <a:rPr lang="en-US" dirty="0">
                <a:latin typeface="Montserrat Black" panose="00000A00000000000000" pitchFamily="2" charset="0"/>
              </a:rPr>
              <a:t> global da P&amp;G.</a:t>
            </a:r>
            <a:endParaRPr lang="pt-BR" dirty="0">
              <a:latin typeface="Montserrat Black" panose="00000A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2CAE0B-C84A-45D6-9B69-65680AEFA94A}"/>
              </a:ext>
            </a:extLst>
          </p:cNvPr>
          <p:cNvSpPr txBox="1"/>
          <p:nvPr/>
        </p:nvSpPr>
        <p:spPr>
          <a:xfrm>
            <a:off x="3757926" y="1284127"/>
            <a:ext cx="778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ontserrat Black" panose="00000A00000000000000" pitchFamily="2" charset="0"/>
              </a:rPr>
              <a:t>Inovação</a:t>
            </a:r>
            <a:r>
              <a:rPr lang="en-US" dirty="0">
                <a:latin typeface="Montserrat Black" panose="00000A00000000000000" pitchFamily="2" charset="0"/>
              </a:rPr>
              <a:t> para </a:t>
            </a:r>
            <a:r>
              <a:rPr lang="en-US" dirty="0" err="1">
                <a:latin typeface="Montserrat Black" panose="00000A00000000000000" pitchFamily="2" charset="0"/>
              </a:rPr>
              <a:t>sua</a:t>
            </a:r>
            <a:r>
              <a:rPr lang="en-US" dirty="0">
                <a:latin typeface="Montserrat Black" panose="00000A00000000000000" pitchFamily="2" charset="0"/>
              </a:rPr>
              <a:t> </a:t>
            </a:r>
            <a:r>
              <a:rPr lang="en-US" dirty="0" err="1">
                <a:latin typeface="Montserrat Black" panose="00000A00000000000000" pitchFamily="2" charset="0"/>
              </a:rPr>
              <a:t>disciplina</a:t>
            </a:r>
            <a:r>
              <a:rPr lang="en-US" dirty="0">
                <a:latin typeface="Montserrat Black" panose="00000A00000000000000" pitchFamily="2" charset="0"/>
              </a:rPr>
              <a:t> a </a:t>
            </a:r>
            <a:r>
              <a:rPr lang="en-US" dirty="0" err="1">
                <a:latin typeface="Montserrat Black" panose="00000A00000000000000" pitchFamily="2" charset="0"/>
              </a:rPr>
              <a:t>distância</a:t>
            </a:r>
            <a:r>
              <a:rPr lang="en-US" dirty="0">
                <a:latin typeface="Montserrat Black" panose="00000A00000000000000" pitchFamily="2" charset="0"/>
              </a:rPr>
              <a:t>, </a:t>
            </a:r>
            <a:r>
              <a:rPr lang="en-US" dirty="0" err="1">
                <a:latin typeface="Montserrat Black" panose="00000A00000000000000" pitchFamily="2" charset="0"/>
              </a:rPr>
              <a:t>aumentando</a:t>
            </a:r>
            <a:r>
              <a:rPr lang="en-US" dirty="0">
                <a:latin typeface="Montserrat Black" panose="00000A00000000000000" pitchFamily="2" charset="0"/>
              </a:rPr>
              <a:t> o engajamento de </a:t>
            </a:r>
            <a:r>
              <a:rPr lang="en-US" dirty="0" err="1">
                <a:latin typeface="Montserrat Black" panose="00000A00000000000000" pitchFamily="2" charset="0"/>
              </a:rPr>
              <a:t>seus</a:t>
            </a:r>
            <a:r>
              <a:rPr lang="en-US" dirty="0">
                <a:latin typeface="Montserrat Black" panose="00000A00000000000000" pitchFamily="2" charset="0"/>
              </a:rPr>
              <a:t> </a:t>
            </a:r>
            <a:r>
              <a:rPr lang="en-US" dirty="0" err="1">
                <a:latin typeface="Montserrat Black" panose="00000A00000000000000" pitchFamily="2" charset="0"/>
              </a:rPr>
              <a:t>alunos</a:t>
            </a:r>
            <a:r>
              <a:rPr lang="en-US" dirty="0">
                <a:latin typeface="Montserrat Black" panose="00000A00000000000000" pitchFamily="2" charset="0"/>
              </a:rPr>
              <a:t>. </a:t>
            </a:r>
            <a:endParaRPr lang="pt-BR" dirty="0">
              <a:latin typeface="Montserrat Black" panose="00000A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41B28-514A-4237-947C-5719D93979A8}"/>
              </a:ext>
            </a:extLst>
          </p:cNvPr>
          <p:cNvSpPr txBox="1"/>
          <p:nvPr/>
        </p:nvSpPr>
        <p:spPr>
          <a:xfrm>
            <a:off x="3757926" y="2170135"/>
            <a:ext cx="778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ontserrat Black" panose="00000A00000000000000" pitchFamily="2" charset="0"/>
              </a:rPr>
              <a:t>Visibilidade</a:t>
            </a:r>
            <a:r>
              <a:rPr lang="en-US" dirty="0">
                <a:latin typeface="Montserrat Black" panose="00000A00000000000000" pitchFamily="2" charset="0"/>
              </a:rPr>
              <a:t> global para os </a:t>
            </a:r>
            <a:r>
              <a:rPr lang="en-US" dirty="0" err="1">
                <a:latin typeface="Montserrat Black" panose="00000A00000000000000" pitchFamily="2" charset="0"/>
              </a:rPr>
              <a:t>vencedores</a:t>
            </a:r>
            <a:r>
              <a:rPr lang="en-US" dirty="0">
                <a:latin typeface="Montserrat Black" panose="00000A00000000000000" pitchFamily="2" charset="0"/>
              </a:rPr>
              <a:t> e </a:t>
            </a:r>
            <a:r>
              <a:rPr lang="en-US" dirty="0" err="1">
                <a:latin typeface="Montserrat Black" panose="00000A00000000000000" pitchFamily="2" charset="0"/>
              </a:rPr>
              <a:t>sua</a:t>
            </a:r>
            <a:r>
              <a:rPr lang="en-US" dirty="0">
                <a:latin typeface="Montserrat Black" panose="00000A00000000000000" pitchFamily="2" charset="0"/>
              </a:rPr>
              <a:t> </a:t>
            </a:r>
            <a:r>
              <a:rPr lang="en-US" dirty="0" err="1">
                <a:latin typeface="Montserrat Black" panose="00000A00000000000000" pitchFamily="2" charset="0"/>
              </a:rPr>
              <a:t>universidade</a:t>
            </a:r>
            <a:r>
              <a:rPr lang="en-US" dirty="0">
                <a:latin typeface="Montserrat Black" panose="00000A00000000000000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2CCBAC-72B8-4DCD-BF76-D070A05918AE}"/>
              </a:ext>
            </a:extLst>
          </p:cNvPr>
          <p:cNvSpPr txBox="1"/>
          <p:nvPr/>
        </p:nvSpPr>
        <p:spPr>
          <a:xfrm>
            <a:off x="153774" y="3587521"/>
            <a:ext cx="1091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Montserrat Black" panose="00000A00000000000000" pitchFamily="2" charset="0"/>
              </a:rPr>
              <a:t>Como </a:t>
            </a:r>
            <a:r>
              <a:rPr lang="en-US" sz="3600" u="sng" dirty="0" err="1">
                <a:solidFill>
                  <a:schemeClr val="bg1"/>
                </a:solidFill>
                <a:latin typeface="Montserrat Black" panose="00000A00000000000000" pitchFamily="2" charset="0"/>
              </a:rPr>
              <a:t>participar</a:t>
            </a:r>
            <a:r>
              <a:rPr lang="en-US" sz="3600" u="sng" dirty="0">
                <a:solidFill>
                  <a:schemeClr val="bg1"/>
                </a:solidFill>
                <a:latin typeface="Montserrat Black" panose="00000A00000000000000" pitchFamily="2" charset="0"/>
              </a:rPr>
              <a:t>?</a:t>
            </a:r>
            <a:endParaRPr lang="pt-BR" sz="3600" u="sng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1DF40-D957-41D7-853B-1026CF26F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689" y="6311900"/>
            <a:ext cx="546516" cy="5461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498362-55A9-4CA8-8D9D-E2B5973AAEA9}"/>
              </a:ext>
            </a:extLst>
          </p:cNvPr>
          <p:cNvSpPr txBox="1"/>
          <p:nvPr/>
        </p:nvSpPr>
        <p:spPr>
          <a:xfrm>
            <a:off x="225302" y="4293086"/>
            <a:ext cx="10918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Basta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manifestar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seu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interesse via email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ou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preencher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formulário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anexo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disponibilizando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1 hora da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sua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disciplina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para um de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nossos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colaboradores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aplicar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o case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aos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estudantes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. Caso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não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possa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ceder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espaço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durante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a aula e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tenha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interesse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em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divulgar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a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nossa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competição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preencha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formulário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que </a:t>
            </a:r>
            <a:r>
              <a:rPr 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forneceremos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o material para divulgação. </a:t>
            </a:r>
            <a:endParaRPr lang="pt-BR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DDE83-9F00-422D-8A92-C4BBF2426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4" y="6052541"/>
            <a:ext cx="3324699" cy="11193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FC8C9B7-2B25-4FA6-B03A-A34A7667DE8C}"/>
              </a:ext>
            </a:extLst>
          </p:cNvPr>
          <p:cNvSpPr txBox="1"/>
          <p:nvPr/>
        </p:nvSpPr>
        <p:spPr>
          <a:xfrm>
            <a:off x="3419279" y="2797224"/>
            <a:ext cx="778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ontserrat Black" panose="00000A00000000000000" pitchFamily="2" charset="0"/>
              </a:rPr>
              <a:t>Desenvolvimento</a:t>
            </a:r>
            <a:r>
              <a:rPr lang="en-US" dirty="0">
                <a:latin typeface="Montserrat Black" panose="00000A00000000000000" pitchFamily="2" charset="0"/>
              </a:rPr>
              <a:t> </a:t>
            </a:r>
            <a:r>
              <a:rPr lang="en-US" dirty="0" err="1">
                <a:latin typeface="Montserrat Black" panose="00000A00000000000000" pitchFamily="2" charset="0"/>
              </a:rPr>
              <a:t>pessoal</a:t>
            </a:r>
            <a:r>
              <a:rPr lang="en-US" dirty="0">
                <a:latin typeface="Montserrat Black" panose="00000A00000000000000" pitchFamily="2" charset="0"/>
              </a:rPr>
              <a:t> e </a:t>
            </a:r>
            <a:r>
              <a:rPr lang="en-US" dirty="0" err="1">
                <a:latin typeface="Montserrat Black" panose="00000A00000000000000" pitchFamily="2" charset="0"/>
              </a:rPr>
              <a:t>profissional</a:t>
            </a:r>
            <a:r>
              <a:rPr lang="en-US" dirty="0">
                <a:latin typeface="Montserrat Black" panose="00000A00000000000000" pitchFamily="2" charset="0"/>
              </a:rPr>
              <a:t> </a:t>
            </a:r>
            <a:r>
              <a:rPr lang="en-US" dirty="0" err="1">
                <a:latin typeface="Montserrat Black" panose="00000A00000000000000" pitchFamily="2" charset="0"/>
              </a:rPr>
              <a:t>aos</a:t>
            </a:r>
            <a:r>
              <a:rPr lang="en-US" dirty="0">
                <a:latin typeface="Montserrat Black" panose="00000A00000000000000" pitchFamily="2" charset="0"/>
              </a:rPr>
              <a:t> </a:t>
            </a:r>
            <a:r>
              <a:rPr lang="en-US" dirty="0" err="1">
                <a:latin typeface="Montserrat Black" panose="00000A00000000000000" pitchFamily="2" charset="0"/>
              </a:rPr>
              <a:t>alunos</a:t>
            </a:r>
            <a:r>
              <a:rPr lang="en-US" dirty="0">
                <a:latin typeface="Montserrat Black" panose="00000A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025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BB6F-6EEE-4586-A829-FC6566BB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18" y="326849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 Black" panose="020B0A04020102020204" pitchFamily="34" charset="0"/>
              </a:rPr>
              <a:t>PRONTOS PARA O DESAFIO?</a:t>
            </a:r>
            <a:br>
              <a:rPr lang="pt-BR" sz="3600" b="1" dirty="0">
                <a:latin typeface="Arial Black" panose="020B0A04020102020204" pitchFamily="34" charset="0"/>
              </a:rPr>
            </a:br>
            <a:r>
              <a:rPr lang="pt-BR" sz="1800" dirty="0">
                <a:latin typeface="Arial Black" panose="020B0A04020102020204" pitchFamily="34" charset="0"/>
              </a:rPr>
              <a:t>INSTRUÇÕES AOS PARTICIPANTES</a:t>
            </a:r>
            <a:endParaRPr lang="pt-BR" sz="36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B024-B78E-46E8-8201-2DF48ECA7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18" y="1389914"/>
            <a:ext cx="1100210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>
              <a:hlinkClick r:id="rId2"/>
            </a:endParaRPr>
          </a:p>
          <a:p>
            <a:pPr marL="0" indent="0">
              <a:buNone/>
            </a:pPr>
            <a:r>
              <a:rPr lang="pt-BR" sz="3200" b="1" dirty="0"/>
              <a:t>1- </a:t>
            </a:r>
            <a:r>
              <a:rPr lang="pt-BR" sz="3200" dirty="0"/>
              <a:t>Forme um </a:t>
            </a:r>
            <a:r>
              <a:rPr lang="pt-BR" sz="3200" b="1" dirty="0">
                <a:solidFill>
                  <a:srgbClr val="00B0F0"/>
                </a:solidFill>
              </a:rPr>
              <a:t>grupo de 3 pessoas</a:t>
            </a:r>
            <a:r>
              <a:rPr lang="pt-BR" sz="3200" b="1" dirty="0"/>
              <a:t>;</a:t>
            </a:r>
          </a:p>
          <a:p>
            <a:pPr marL="0" indent="0">
              <a:buNone/>
            </a:pPr>
            <a:r>
              <a:rPr lang="pt-BR" sz="3200" b="1" dirty="0"/>
              <a:t>2-</a:t>
            </a:r>
            <a:r>
              <a:rPr lang="pt-BR" sz="3200" dirty="0"/>
              <a:t> Entre em </a:t>
            </a:r>
            <a:r>
              <a:rPr lang="pt-BR" sz="3200" dirty="0">
                <a:hlinkClick r:id="rId2"/>
              </a:rPr>
              <a:t>https://www.pg-ceochallenge.com/</a:t>
            </a:r>
            <a:r>
              <a:rPr lang="pt-BR" sz="3200" dirty="0"/>
              <a:t> </a:t>
            </a:r>
          </a:p>
          <a:p>
            <a:pPr marL="0" indent="0">
              <a:buNone/>
            </a:pPr>
            <a:r>
              <a:rPr lang="pt-BR" sz="3200" b="1" dirty="0"/>
              <a:t>3-</a:t>
            </a:r>
            <a:r>
              <a:rPr lang="pt-BR" sz="3200" dirty="0"/>
              <a:t> Select your region</a:t>
            </a:r>
          </a:p>
          <a:p>
            <a:pPr marL="0" indent="0">
              <a:buNone/>
            </a:pPr>
            <a:r>
              <a:rPr lang="pt-BR" sz="3200" b="1" dirty="0"/>
              <a:t>4-</a:t>
            </a:r>
            <a:r>
              <a:rPr lang="pt-BR" sz="3200" dirty="0"/>
              <a:t> Brazil- View details</a:t>
            </a:r>
          </a:p>
          <a:p>
            <a:pPr marL="0" indent="0">
              <a:buNone/>
            </a:pPr>
            <a:r>
              <a:rPr lang="pt-BR" sz="3200" b="1" dirty="0"/>
              <a:t>5-</a:t>
            </a:r>
            <a:r>
              <a:rPr lang="pt-BR" sz="3200" dirty="0"/>
              <a:t> Leia as instruções e clique em Register/Login</a:t>
            </a:r>
          </a:p>
          <a:p>
            <a:pPr marL="0" indent="0">
              <a:buNone/>
            </a:pPr>
            <a:r>
              <a:rPr lang="pt-BR" sz="3200" dirty="0"/>
              <a:t>(Apenas um integrante do grupo precisa se registrar nesse momento, no fim do case vocês poderão colocar nome do líder e integrantes)</a:t>
            </a:r>
          </a:p>
          <a:p>
            <a:pPr marL="0" indent="0">
              <a:buNone/>
            </a:pPr>
            <a:r>
              <a:rPr lang="pt-BR" sz="3200" b="1" dirty="0"/>
              <a:t>6-</a:t>
            </a:r>
            <a:r>
              <a:rPr lang="pt-BR" sz="3200" dirty="0"/>
              <a:t> Assim que você clicar em Start Challenge o tempo começa a contar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u="sng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1DF40-D957-41D7-853B-1026CF26F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895" y="41379"/>
            <a:ext cx="773504" cy="772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E445B5-5203-48B2-94E3-DB011106F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1484" y="6390454"/>
            <a:ext cx="928120" cy="426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44BC6-11B0-41CF-A0CC-B0D7C544E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79" y="6311900"/>
            <a:ext cx="928120" cy="42616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693DB7D-E144-4FA5-A06F-76972502DB32}"/>
              </a:ext>
            </a:extLst>
          </p:cNvPr>
          <p:cNvSpPr txBox="1">
            <a:spLocks/>
          </p:cNvSpPr>
          <p:nvPr/>
        </p:nvSpPr>
        <p:spPr>
          <a:xfrm>
            <a:off x="4490833" y="5363795"/>
            <a:ext cx="3124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Arial Black" panose="020B0A04020102020204" pitchFamily="34" charset="0"/>
              </a:rPr>
              <a:t>Boa sorte!</a:t>
            </a:r>
          </a:p>
        </p:txBody>
      </p:sp>
    </p:spTree>
    <p:extLst>
      <p:ext uri="{BB962C8B-B14F-4D97-AF65-F5344CB8AC3E}">
        <p14:creationId xmlns:p14="http://schemas.microsoft.com/office/powerpoint/2010/main" val="4010515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P&amp;G Brand Presentation Sampler">
  <a:themeElements>
    <a:clrScheme name="9_P&amp;G Brand Presentation Sampler 1">
      <a:dk1>
        <a:srgbClr val="000000"/>
      </a:dk1>
      <a:lt1>
        <a:srgbClr val="FFFFFF"/>
      </a:lt1>
      <a:dk2>
        <a:srgbClr val="003DAF"/>
      </a:dk2>
      <a:lt2>
        <a:srgbClr val="0099FF"/>
      </a:lt2>
      <a:accent1>
        <a:srgbClr val="BEF0EF"/>
      </a:accent1>
      <a:accent2>
        <a:srgbClr val="7F7F7F"/>
      </a:accent2>
      <a:accent3>
        <a:srgbClr val="FFFFFF"/>
      </a:accent3>
      <a:accent4>
        <a:srgbClr val="000000"/>
      </a:accent4>
      <a:accent5>
        <a:srgbClr val="DBF6F6"/>
      </a:accent5>
      <a:accent6>
        <a:srgbClr val="727272"/>
      </a:accent6>
      <a:hlink>
        <a:srgbClr val="9BD442"/>
      </a:hlink>
      <a:folHlink>
        <a:srgbClr val="FF7000"/>
      </a:folHlink>
    </a:clrScheme>
    <a:fontScheme name="9_P&amp;G Brand Presentation Sampl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9_P&amp;G Brand Presentation Sampler 1">
        <a:dk1>
          <a:srgbClr val="000000"/>
        </a:dk1>
        <a:lt1>
          <a:srgbClr val="FFFFFF"/>
        </a:lt1>
        <a:dk2>
          <a:srgbClr val="003DAF"/>
        </a:dk2>
        <a:lt2>
          <a:srgbClr val="0099FF"/>
        </a:lt2>
        <a:accent1>
          <a:srgbClr val="BEF0EF"/>
        </a:accent1>
        <a:accent2>
          <a:srgbClr val="7F7F7F"/>
        </a:accent2>
        <a:accent3>
          <a:srgbClr val="FFFFFF"/>
        </a:accent3>
        <a:accent4>
          <a:srgbClr val="000000"/>
        </a:accent4>
        <a:accent5>
          <a:srgbClr val="DBF6F6"/>
        </a:accent5>
        <a:accent6>
          <a:srgbClr val="727272"/>
        </a:accent6>
        <a:hlink>
          <a:srgbClr val="9BD442"/>
        </a:hlink>
        <a:folHlink>
          <a:srgbClr val="FF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&amp;G Brand Presentation Sampler 2">
        <a:dk1>
          <a:srgbClr val="000000"/>
        </a:dk1>
        <a:lt1>
          <a:srgbClr val="FFFFFF"/>
        </a:lt1>
        <a:dk2>
          <a:srgbClr val="003DAF"/>
        </a:dk2>
        <a:lt2>
          <a:srgbClr val="0099FF"/>
        </a:lt2>
        <a:accent1>
          <a:srgbClr val="9BD442"/>
        </a:accent1>
        <a:accent2>
          <a:srgbClr val="FFB80F"/>
        </a:accent2>
        <a:accent3>
          <a:srgbClr val="FFFFFF"/>
        </a:accent3>
        <a:accent4>
          <a:srgbClr val="000000"/>
        </a:accent4>
        <a:accent5>
          <a:srgbClr val="CBE6B0"/>
        </a:accent5>
        <a:accent6>
          <a:srgbClr val="E7A60C"/>
        </a:accent6>
        <a:hlink>
          <a:srgbClr val="0099FF"/>
        </a:hlink>
        <a:folHlink>
          <a:srgbClr val="FE1A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&amp;G Brand Presentation Sampler 3">
        <a:dk1>
          <a:srgbClr val="000000"/>
        </a:dk1>
        <a:lt1>
          <a:srgbClr val="FFFFFF"/>
        </a:lt1>
        <a:dk2>
          <a:srgbClr val="003DAF"/>
        </a:dk2>
        <a:lt2>
          <a:srgbClr val="0099FF"/>
        </a:lt2>
        <a:accent1>
          <a:srgbClr val="BEF0EF"/>
        </a:accent1>
        <a:accent2>
          <a:srgbClr val="7F7F7F"/>
        </a:accent2>
        <a:accent3>
          <a:srgbClr val="FFFFFF"/>
        </a:accent3>
        <a:accent4>
          <a:srgbClr val="000000"/>
        </a:accent4>
        <a:accent5>
          <a:srgbClr val="DBF6F6"/>
        </a:accent5>
        <a:accent6>
          <a:srgbClr val="727272"/>
        </a:accent6>
        <a:hlink>
          <a:srgbClr val="0000FF"/>
        </a:hlink>
        <a:folHlink>
          <a:srgbClr val="FF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P&amp;G New Corporate Template">
  <a:themeElements>
    <a:clrScheme name="7_P&amp;G New Corporate Template 1">
      <a:dk1>
        <a:srgbClr val="000000"/>
      </a:dk1>
      <a:lt1>
        <a:srgbClr val="FFFFFF"/>
      </a:lt1>
      <a:dk2>
        <a:srgbClr val="003DAF"/>
      </a:dk2>
      <a:lt2>
        <a:srgbClr val="0099FF"/>
      </a:lt2>
      <a:accent1>
        <a:srgbClr val="BEF0EF"/>
      </a:accent1>
      <a:accent2>
        <a:srgbClr val="7F7F7F"/>
      </a:accent2>
      <a:accent3>
        <a:srgbClr val="FFFFFF"/>
      </a:accent3>
      <a:accent4>
        <a:srgbClr val="000000"/>
      </a:accent4>
      <a:accent5>
        <a:srgbClr val="DBF6F6"/>
      </a:accent5>
      <a:accent6>
        <a:srgbClr val="727272"/>
      </a:accent6>
      <a:hlink>
        <a:srgbClr val="9BD442"/>
      </a:hlink>
      <a:folHlink>
        <a:srgbClr val="FF7000"/>
      </a:folHlink>
    </a:clrScheme>
    <a:fontScheme name="7_P&amp;G New Corporate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7_P&amp;G New Corporate Template 1">
        <a:dk1>
          <a:srgbClr val="000000"/>
        </a:dk1>
        <a:lt1>
          <a:srgbClr val="FFFFFF"/>
        </a:lt1>
        <a:dk2>
          <a:srgbClr val="003DAF"/>
        </a:dk2>
        <a:lt2>
          <a:srgbClr val="0099FF"/>
        </a:lt2>
        <a:accent1>
          <a:srgbClr val="BEF0EF"/>
        </a:accent1>
        <a:accent2>
          <a:srgbClr val="7F7F7F"/>
        </a:accent2>
        <a:accent3>
          <a:srgbClr val="FFFFFF"/>
        </a:accent3>
        <a:accent4>
          <a:srgbClr val="000000"/>
        </a:accent4>
        <a:accent5>
          <a:srgbClr val="DBF6F6"/>
        </a:accent5>
        <a:accent6>
          <a:srgbClr val="727272"/>
        </a:accent6>
        <a:hlink>
          <a:srgbClr val="9BD442"/>
        </a:hlink>
        <a:folHlink>
          <a:srgbClr val="FF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&amp;G New Corporate Template 2">
        <a:dk1>
          <a:srgbClr val="000000"/>
        </a:dk1>
        <a:lt1>
          <a:srgbClr val="FFFFFF"/>
        </a:lt1>
        <a:dk2>
          <a:srgbClr val="003DAF"/>
        </a:dk2>
        <a:lt2>
          <a:srgbClr val="0099FF"/>
        </a:lt2>
        <a:accent1>
          <a:srgbClr val="9BD442"/>
        </a:accent1>
        <a:accent2>
          <a:srgbClr val="FFB80F"/>
        </a:accent2>
        <a:accent3>
          <a:srgbClr val="FFFFFF"/>
        </a:accent3>
        <a:accent4>
          <a:srgbClr val="000000"/>
        </a:accent4>
        <a:accent5>
          <a:srgbClr val="CBE6B0"/>
        </a:accent5>
        <a:accent6>
          <a:srgbClr val="E7A60C"/>
        </a:accent6>
        <a:hlink>
          <a:srgbClr val="0099FF"/>
        </a:hlink>
        <a:folHlink>
          <a:srgbClr val="FE1A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&amp;G New Corporate Template 3">
        <a:dk1>
          <a:srgbClr val="000000"/>
        </a:dk1>
        <a:lt1>
          <a:srgbClr val="FFFFFF"/>
        </a:lt1>
        <a:dk2>
          <a:srgbClr val="003DAF"/>
        </a:dk2>
        <a:lt2>
          <a:srgbClr val="0099FF"/>
        </a:lt2>
        <a:accent1>
          <a:srgbClr val="BEF0EF"/>
        </a:accent1>
        <a:accent2>
          <a:srgbClr val="7F7F7F"/>
        </a:accent2>
        <a:accent3>
          <a:srgbClr val="FFFFFF"/>
        </a:accent3>
        <a:accent4>
          <a:srgbClr val="000000"/>
        </a:accent4>
        <a:accent5>
          <a:srgbClr val="DBF6F6"/>
        </a:accent5>
        <a:accent6>
          <a:srgbClr val="727272"/>
        </a:accent6>
        <a:hlink>
          <a:srgbClr val="0000FF"/>
        </a:hlink>
        <a:folHlink>
          <a:srgbClr val="FF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17646</TotalTime>
  <Words>451</Words>
  <Application>Microsoft Macintosh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5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Gotham Bold</vt:lpstr>
      <vt:lpstr>Montserrat</vt:lpstr>
      <vt:lpstr>Montserrat Black</vt:lpstr>
      <vt:lpstr>Office Theme</vt:lpstr>
      <vt:lpstr>1_Office Theme</vt:lpstr>
      <vt:lpstr>9_P&amp;G Brand Presentation Sampler</vt:lpstr>
      <vt:lpstr>18_P&amp;G New Corporate Template</vt:lpstr>
      <vt:lpstr>Apresentação do PowerPoint</vt:lpstr>
      <vt:lpstr>O QUE É O CEO CHALLENGE?</vt:lpstr>
      <vt:lpstr>Apresentação do PowerPoint</vt:lpstr>
      <vt:lpstr>Apresentação do PowerPoint</vt:lpstr>
      <vt:lpstr>PRONTOS PARA O DESAFIO? INSTRUÇÕES AOS PARTICIPANTES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Teixeira, Natasha</dc:creator>
  <cp:lastModifiedBy>Alexandre Pazoti</cp:lastModifiedBy>
  <cp:revision>17</cp:revision>
  <dcterms:created xsi:type="dcterms:W3CDTF">2019-09-24T01:25:03Z</dcterms:created>
  <dcterms:modified xsi:type="dcterms:W3CDTF">2020-10-14T14:11:46Z</dcterms:modified>
</cp:coreProperties>
</file>