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1054" r:id="rId5"/>
  </p:sldIdLst>
  <p:sldSz cx="7199313" cy="719931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05" userDrawn="1">
          <p15:clr>
            <a:srgbClr val="A4A3A4"/>
          </p15:clr>
        </p15:guide>
        <p15:guide id="2" pos="43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B2C7"/>
    <a:srgbClr val="FFFFFF"/>
    <a:srgbClr val="53565A"/>
    <a:srgbClr val="181717"/>
    <a:srgbClr val="007398"/>
    <a:srgbClr val="004F9F"/>
    <a:srgbClr val="262626"/>
    <a:srgbClr val="FAF7FD"/>
    <a:srgbClr val="FCFAFE"/>
    <a:srgbClr val="FF6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753F44-5EEC-4A52-BBCF-CB41BD2FB576}" v="3" dt="2024-02-05T20:40:38.5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6" autoAdjust="0"/>
    <p:restoredTop sz="94660"/>
  </p:normalViewPr>
  <p:slideViewPr>
    <p:cSldViewPr snapToGrid="0">
      <p:cViewPr varScale="1">
        <p:scale>
          <a:sx n="60" d="100"/>
          <a:sy n="60" d="100"/>
        </p:scale>
        <p:origin x="1920" y="52"/>
      </p:cViewPr>
      <p:guideLst>
        <p:guide orient="horz" pos="4105"/>
        <p:guide pos="430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k, Thais E. (ELS-BRA)" userId="4543f1d8-709b-4cda-97e9-5fbf9a35ef33" providerId="ADAL" clId="{1F753F44-5EEC-4A52-BBCF-CB41BD2FB576}"/>
    <pc:docChg chg="undo redo custSel modSld">
      <pc:chgData name="Vick, Thais E. (ELS-BRA)" userId="4543f1d8-709b-4cda-97e9-5fbf9a35ef33" providerId="ADAL" clId="{1F753F44-5EEC-4A52-BBCF-CB41BD2FB576}" dt="2024-02-05T20:41:03.682" v="134" actId="1076"/>
      <pc:docMkLst>
        <pc:docMk/>
      </pc:docMkLst>
      <pc:sldChg chg="addSp delSp modSp mod">
        <pc:chgData name="Vick, Thais E. (ELS-BRA)" userId="4543f1d8-709b-4cda-97e9-5fbf9a35ef33" providerId="ADAL" clId="{1F753F44-5EEC-4A52-BBCF-CB41BD2FB576}" dt="2024-02-05T20:41:03.682" v="134" actId="1076"/>
        <pc:sldMkLst>
          <pc:docMk/>
          <pc:sldMk cId="3560068446" sldId="1054"/>
        </pc:sldMkLst>
        <pc:spChg chg="add del mod">
          <ac:chgData name="Vick, Thais E. (ELS-BRA)" userId="4543f1d8-709b-4cda-97e9-5fbf9a35ef33" providerId="ADAL" clId="{1F753F44-5EEC-4A52-BBCF-CB41BD2FB576}" dt="2024-02-05T14:44:16.066" v="66" actId="478"/>
          <ac:spMkLst>
            <pc:docMk/>
            <pc:sldMk cId="3560068446" sldId="1054"/>
            <ac:spMk id="6" creationId="{47CF3EAE-AAC8-DD2A-BC2D-CD723D08E396}"/>
          </ac:spMkLst>
        </pc:spChg>
        <pc:spChg chg="mod">
          <ac:chgData name="Vick, Thais E. (ELS-BRA)" userId="4543f1d8-709b-4cda-97e9-5fbf9a35ef33" providerId="ADAL" clId="{1F753F44-5EEC-4A52-BBCF-CB41BD2FB576}" dt="2024-02-05T16:56:09.951" v="128"/>
          <ac:spMkLst>
            <pc:docMk/>
            <pc:sldMk cId="3560068446" sldId="1054"/>
            <ac:spMk id="8" creationId="{4A5ADAC7-F0BC-48E7-99FC-845100CEA63D}"/>
          </ac:spMkLst>
        </pc:spChg>
        <pc:spChg chg="mod">
          <ac:chgData name="Vick, Thais E. (ELS-BRA)" userId="4543f1d8-709b-4cda-97e9-5fbf9a35ef33" providerId="ADAL" clId="{1F753F44-5EEC-4A52-BBCF-CB41BD2FB576}" dt="2024-02-05T14:45:16.086" v="109" actId="207"/>
          <ac:spMkLst>
            <pc:docMk/>
            <pc:sldMk cId="3560068446" sldId="1054"/>
            <ac:spMk id="13" creationId="{F66921E5-30BB-44B9-9C30-FBB7035F1593}"/>
          </ac:spMkLst>
        </pc:spChg>
        <pc:picChg chg="mod">
          <ac:chgData name="Vick, Thais E. (ELS-BRA)" userId="4543f1d8-709b-4cda-97e9-5fbf9a35ef33" providerId="ADAL" clId="{1F753F44-5EEC-4A52-BBCF-CB41BD2FB576}" dt="2024-02-05T14:46:22.245" v="124" actId="1076"/>
          <ac:picMkLst>
            <pc:docMk/>
            <pc:sldMk cId="3560068446" sldId="1054"/>
            <ac:picMk id="5" creationId="{FF129831-70B9-4E6E-90E0-A6C2ACCB3F0E}"/>
          </ac:picMkLst>
        </pc:picChg>
        <pc:picChg chg="add mod">
          <ac:chgData name="Vick, Thais E. (ELS-BRA)" userId="4543f1d8-709b-4cda-97e9-5fbf9a35ef33" providerId="ADAL" clId="{1F753F44-5EEC-4A52-BBCF-CB41BD2FB576}" dt="2024-02-05T20:41:03.682" v="134" actId="1076"/>
          <ac:picMkLst>
            <pc:docMk/>
            <pc:sldMk cId="3560068446" sldId="1054"/>
            <ac:picMk id="6" creationId="{984D1C63-3FF7-794E-CA79-C312877752F6}"/>
          </ac:picMkLst>
        </pc:picChg>
        <pc:picChg chg="mod">
          <ac:chgData name="Vick, Thais E. (ELS-BRA)" userId="4543f1d8-709b-4cda-97e9-5fbf9a35ef33" providerId="ADAL" clId="{1F753F44-5EEC-4A52-BBCF-CB41BD2FB576}" dt="2024-02-05T14:46:15.989" v="122" actId="1076"/>
          <ac:picMkLst>
            <pc:docMk/>
            <pc:sldMk cId="3560068446" sldId="1054"/>
            <ac:picMk id="9" creationId="{2464E58D-6BAA-4E83-B3F0-679DE4DFB79D}"/>
          </ac:picMkLst>
        </pc:picChg>
        <pc:picChg chg="mod">
          <ac:chgData name="Vick, Thais E. (ELS-BRA)" userId="4543f1d8-709b-4cda-97e9-5fbf9a35ef33" providerId="ADAL" clId="{1F753F44-5EEC-4A52-BBCF-CB41BD2FB576}" dt="2024-02-05T14:46:27.707" v="125" actId="1076"/>
          <ac:picMkLst>
            <pc:docMk/>
            <pc:sldMk cId="3560068446" sldId="1054"/>
            <ac:picMk id="11" creationId="{A2119F75-E10E-4F46-83F5-CB88EB797D65}"/>
          </ac:picMkLst>
        </pc:picChg>
        <pc:picChg chg="del mod">
          <ac:chgData name="Vick, Thais E. (ELS-BRA)" userId="4543f1d8-709b-4cda-97e9-5fbf9a35ef33" providerId="ADAL" clId="{1F753F44-5EEC-4A52-BBCF-CB41BD2FB576}" dt="2024-02-05T14:44:42.705" v="79" actId="478"/>
          <ac:picMkLst>
            <pc:docMk/>
            <pc:sldMk cId="3560068446" sldId="1054"/>
            <ac:picMk id="16" creationId="{17798E77-9FE7-4845-8AE6-DFC8DBC9FE1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1178222"/>
            <a:ext cx="6119416" cy="2506427"/>
          </a:xfrm>
          <a:prstGeom prst="rect">
            <a:avLst/>
          </a:prstGeom>
        </p:spPr>
        <p:txBody>
          <a:bodyPr anchor="b"/>
          <a:lstStyle>
            <a:lvl1pPr algn="ctr">
              <a:defRPr sz="472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3781306"/>
            <a:ext cx="5399485" cy="1738167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4953" y="6672698"/>
            <a:ext cx="1619845" cy="383297"/>
          </a:xfrm>
          <a:prstGeom prst="rect">
            <a:avLst/>
          </a:prstGeom>
        </p:spPr>
        <p:txBody>
          <a:bodyPr/>
          <a:lstStyle/>
          <a:p>
            <a:fld id="{B0AC1AEE-A32B-49DD-98FF-B6D20223A201}" type="datetimeFigureOut">
              <a:rPr lang="pt-BR" smtClean="0"/>
              <a:t>05/02/2024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4773" y="6672698"/>
            <a:ext cx="2429768" cy="38329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84515" y="6672698"/>
            <a:ext cx="1619845" cy="383297"/>
          </a:xfrm>
          <a:prstGeom prst="rect">
            <a:avLst/>
          </a:prstGeom>
        </p:spPr>
        <p:txBody>
          <a:bodyPr/>
          <a:lstStyle/>
          <a:p>
            <a:fld id="{64943F5E-5D1F-4A96-A601-009A22683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3144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953" y="383299"/>
            <a:ext cx="6209407" cy="1391534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4953" y="6672698"/>
            <a:ext cx="1619845" cy="383297"/>
          </a:xfrm>
          <a:prstGeom prst="rect">
            <a:avLst/>
          </a:prstGeom>
        </p:spPr>
        <p:txBody>
          <a:bodyPr/>
          <a:lstStyle/>
          <a:p>
            <a:fld id="{B0AC1AEE-A32B-49DD-98FF-B6D20223A201}" type="datetimeFigureOut">
              <a:rPr lang="pt-BR" smtClean="0"/>
              <a:t>05/02/2024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4773" y="6672698"/>
            <a:ext cx="2429768" cy="38329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84515" y="6672698"/>
            <a:ext cx="1619845" cy="383297"/>
          </a:xfrm>
          <a:prstGeom prst="rect">
            <a:avLst/>
          </a:prstGeom>
        </p:spPr>
        <p:txBody>
          <a:bodyPr/>
          <a:lstStyle/>
          <a:p>
            <a:fld id="{64943F5E-5D1F-4A96-A601-009A22683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4201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383297"/>
            <a:ext cx="1552352" cy="610108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383297"/>
            <a:ext cx="4567064" cy="610108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4953" y="6672698"/>
            <a:ext cx="1619845" cy="383297"/>
          </a:xfrm>
          <a:prstGeom prst="rect">
            <a:avLst/>
          </a:prstGeom>
        </p:spPr>
        <p:txBody>
          <a:bodyPr/>
          <a:lstStyle/>
          <a:p>
            <a:fld id="{B0AC1AEE-A32B-49DD-98FF-B6D20223A201}" type="datetimeFigureOut">
              <a:rPr lang="pt-BR" smtClean="0"/>
              <a:t>05/02/2024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4773" y="6672698"/>
            <a:ext cx="2429768" cy="38329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84515" y="6672698"/>
            <a:ext cx="1619845" cy="383297"/>
          </a:xfrm>
          <a:prstGeom prst="rect">
            <a:avLst/>
          </a:prstGeom>
        </p:spPr>
        <p:txBody>
          <a:bodyPr/>
          <a:lstStyle/>
          <a:p>
            <a:fld id="{64943F5E-5D1F-4A96-A601-009A22683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5280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953" y="383299"/>
            <a:ext cx="6209407" cy="1391534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4953" y="6672698"/>
            <a:ext cx="1619845" cy="383297"/>
          </a:xfrm>
          <a:prstGeom prst="rect">
            <a:avLst/>
          </a:prstGeom>
        </p:spPr>
        <p:txBody>
          <a:bodyPr/>
          <a:lstStyle/>
          <a:p>
            <a:fld id="{B0AC1AEE-A32B-49DD-98FF-B6D20223A201}" type="datetimeFigureOut">
              <a:rPr lang="pt-BR" smtClean="0"/>
              <a:t>05/02/2024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4773" y="6672698"/>
            <a:ext cx="2429768" cy="38329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84515" y="6672698"/>
            <a:ext cx="1619845" cy="383297"/>
          </a:xfrm>
          <a:prstGeom prst="rect">
            <a:avLst/>
          </a:prstGeom>
        </p:spPr>
        <p:txBody>
          <a:bodyPr/>
          <a:lstStyle/>
          <a:p>
            <a:fld id="{64943F5E-5D1F-4A96-A601-009A22683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4981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794831"/>
            <a:ext cx="6209407" cy="2994714"/>
          </a:xfrm>
          <a:prstGeom prst="rect">
            <a:avLst/>
          </a:prstGeom>
        </p:spPr>
        <p:txBody>
          <a:bodyPr anchor="b"/>
          <a:lstStyle>
            <a:lvl1pPr>
              <a:defRPr sz="472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4817876"/>
            <a:ext cx="6209407" cy="1574849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4953" y="6672698"/>
            <a:ext cx="1619845" cy="383297"/>
          </a:xfrm>
          <a:prstGeom prst="rect">
            <a:avLst/>
          </a:prstGeom>
        </p:spPr>
        <p:txBody>
          <a:bodyPr/>
          <a:lstStyle/>
          <a:p>
            <a:fld id="{B0AC1AEE-A32B-49DD-98FF-B6D20223A201}" type="datetimeFigureOut">
              <a:rPr lang="pt-BR" smtClean="0"/>
              <a:t>05/02/2024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4773" y="6672698"/>
            <a:ext cx="2429768" cy="38329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84515" y="6672698"/>
            <a:ext cx="1619845" cy="383297"/>
          </a:xfrm>
          <a:prstGeom prst="rect">
            <a:avLst/>
          </a:prstGeom>
        </p:spPr>
        <p:txBody>
          <a:bodyPr/>
          <a:lstStyle/>
          <a:p>
            <a:fld id="{64943F5E-5D1F-4A96-A601-009A22683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0582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953" y="383299"/>
            <a:ext cx="6209407" cy="1391534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916484"/>
            <a:ext cx="3059708" cy="456789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916484"/>
            <a:ext cx="3059708" cy="456789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4953" y="6672698"/>
            <a:ext cx="1619845" cy="383297"/>
          </a:xfrm>
          <a:prstGeom prst="rect">
            <a:avLst/>
          </a:prstGeom>
        </p:spPr>
        <p:txBody>
          <a:bodyPr/>
          <a:lstStyle/>
          <a:p>
            <a:fld id="{B0AC1AEE-A32B-49DD-98FF-B6D20223A201}" type="datetimeFigureOut">
              <a:rPr lang="pt-BR" smtClean="0"/>
              <a:t>05/02/2024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84773" y="6672698"/>
            <a:ext cx="2429768" cy="38329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084515" y="6672698"/>
            <a:ext cx="1619845" cy="383297"/>
          </a:xfrm>
          <a:prstGeom prst="rect">
            <a:avLst/>
          </a:prstGeom>
        </p:spPr>
        <p:txBody>
          <a:bodyPr/>
          <a:lstStyle/>
          <a:p>
            <a:fld id="{64943F5E-5D1F-4A96-A601-009A22683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461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383299"/>
            <a:ext cx="6209407" cy="1391534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764832"/>
            <a:ext cx="3045646" cy="86491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2629749"/>
            <a:ext cx="3045646" cy="386796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764832"/>
            <a:ext cx="3060646" cy="86491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2629749"/>
            <a:ext cx="3060646" cy="386796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94953" y="6672698"/>
            <a:ext cx="1619845" cy="383297"/>
          </a:xfrm>
          <a:prstGeom prst="rect">
            <a:avLst/>
          </a:prstGeom>
        </p:spPr>
        <p:txBody>
          <a:bodyPr/>
          <a:lstStyle/>
          <a:p>
            <a:fld id="{B0AC1AEE-A32B-49DD-98FF-B6D20223A201}" type="datetimeFigureOut">
              <a:rPr lang="pt-BR" smtClean="0"/>
              <a:t>05/02/2024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84773" y="6672698"/>
            <a:ext cx="2429768" cy="38329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084515" y="6672698"/>
            <a:ext cx="1619845" cy="383297"/>
          </a:xfrm>
          <a:prstGeom prst="rect">
            <a:avLst/>
          </a:prstGeom>
        </p:spPr>
        <p:txBody>
          <a:bodyPr/>
          <a:lstStyle/>
          <a:p>
            <a:fld id="{64943F5E-5D1F-4A96-A601-009A22683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693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953" y="383299"/>
            <a:ext cx="6209407" cy="1391534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94953" y="6672698"/>
            <a:ext cx="1619845" cy="383297"/>
          </a:xfrm>
          <a:prstGeom prst="rect">
            <a:avLst/>
          </a:prstGeom>
        </p:spPr>
        <p:txBody>
          <a:bodyPr/>
          <a:lstStyle/>
          <a:p>
            <a:fld id="{B0AC1AEE-A32B-49DD-98FF-B6D20223A201}" type="datetimeFigureOut">
              <a:rPr lang="pt-BR" smtClean="0"/>
              <a:t>05/02/2024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84773" y="6672698"/>
            <a:ext cx="2429768" cy="38329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084515" y="6672698"/>
            <a:ext cx="1619845" cy="383297"/>
          </a:xfrm>
          <a:prstGeom prst="rect">
            <a:avLst/>
          </a:prstGeom>
        </p:spPr>
        <p:txBody>
          <a:bodyPr/>
          <a:lstStyle/>
          <a:p>
            <a:fld id="{64943F5E-5D1F-4A96-A601-009A22683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0250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94953" y="6672698"/>
            <a:ext cx="1619845" cy="383297"/>
          </a:xfrm>
          <a:prstGeom prst="rect">
            <a:avLst/>
          </a:prstGeom>
        </p:spPr>
        <p:txBody>
          <a:bodyPr/>
          <a:lstStyle/>
          <a:p>
            <a:fld id="{B0AC1AEE-A32B-49DD-98FF-B6D20223A201}" type="datetimeFigureOut">
              <a:rPr lang="pt-BR" smtClean="0"/>
              <a:t>05/02/2024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84773" y="6672698"/>
            <a:ext cx="2429768" cy="38329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084515" y="6672698"/>
            <a:ext cx="1619845" cy="383297"/>
          </a:xfrm>
          <a:prstGeom prst="rect">
            <a:avLst/>
          </a:prstGeom>
        </p:spPr>
        <p:txBody>
          <a:bodyPr/>
          <a:lstStyle/>
          <a:p>
            <a:fld id="{64943F5E-5D1F-4A96-A601-009A22683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0734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  <a:prstGeom prst="rect">
            <a:avLst/>
          </a:prstGeom>
        </p:spPr>
        <p:txBody>
          <a:bodyPr anchor="b"/>
          <a:lstStyle>
            <a:lvl1pPr>
              <a:defRPr sz="251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1036570"/>
            <a:ext cx="3644652" cy="5116178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159794"/>
            <a:ext cx="2321966" cy="4001285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4953" y="6672698"/>
            <a:ext cx="1619845" cy="383297"/>
          </a:xfrm>
          <a:prstGeom prst="rect">
            <a:avLst/>
          </a:prstGeom>
        </p:spPr>
        <p:txBody>
          <a:bodyPr/>
          <a:lstStyle/>
          <a:p>
            <a:fld id="{B0AC1AEE-A32B-49DD-98FF-B6D20223A201}" type="datetimeFigureOut">
              <a:rPr lang="pt-BR" smtClean="0"/>
              <a:t>05/02/2024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84773" y="6672698"/>
            <a:ext cx="2429768" cy="38329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084515" y="6672698"/>
            <a:ext cx="1619845" cy="383297"/>
          </a:xfrm>
          <a:prstGeom prst="rect">
            <a:avLst/>
          </a:prstGeom>
        </p:spPr>
        <p:txBody>
          <a:bodyPr/>
          <a:lstStyle/>
          <a:p>
            <a:fld id="{64943F5E-5D1F-4A96-A601-009A22683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7451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  <a:prstGeom prst="rect">
            <a:avLst/>
          </a:prstGeom>
        </p:spPr>
        <p:txBody>
          <a:bodyPr anchor="b"/>
          <a:lstStyle>
            <a:lvl1pPr>
              <a:defRPr sz="251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1036570"/>
            <a:ext cx="3644652" cy="5116178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159794"/>
            <a:ext cx="2321966" cy="4001285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4953" y="6672698"/>
            <a:ext cx="1619845" cy="383297"/>
          </a:xfrm>
          <a:prstGeom prst="rect">
            <a:avLst/>
          </a:prstGeom>
        </p:spPr>
        <p:txBody>
          <a:bodyPr/>
          <a:lstStyle/>
          <a:p>
            <a:fld id="{B0AC1AEE-A32B-49DD-98FF-B6D20223A201}" type="datetimeFigureOut">
              <a:rPr lang="pt-BR" smtClean="0"/>
              <a:t>05/02/2024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84773" y="6672698"/>
            <a:ext cx="2429768" cy="38329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084515" y="6672698"/>
            <a:ext cx="1619845" cy="383297"/>
          </a:xfrm>
          <a:prstGeom prst="rect">
            <a:avLst/>
          </a:prstGeom>
        </p:spPr>
        <p:txBody>
          <a:bodyPr/>
          <a:lstStyle/>
          <a:p>
            <a:fld id="{64943F5E-5D1F-4A96-A601-009A22683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0434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4" y="1916484"/>
            <a:ext cx="3702974" cy="3916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7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hyperlink" Target="https://elsevier.zoom.us/webinar/register/WN_yiVmUa7VQNiix132mPKCiQ" TargetMode="Externa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CCDAAD3-8C97-4DC5-B197-622A2B1A38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6" t="240" r="27603" b="-240"/>
          <a:stretch/>
        </p:blipFill>
        <p:spPr>
          <a:xfrm>
            <a:off x="0" y="363"/>
            <a:ext cx="7199314" cy="7216243"/>
          </a:xfrm>
          <a:prstGeom prst="rect">
            <a:avLst/>
          </a:prstGeom>
        </p:spPr>
      </p:pic>
      <p:pic>
        <p:nvPicPr>
          <p:cNvPr id="5" name="Imagem 4" descr="Forma&#10;&#10;Descrição gerada automaticamente com confiança média">
            <a:extLst>
              <a:ext uri="{FF2B5EF4-FFF2-40B4-BE49-F238E27FC236}">
                <a16:creationId xmlns:a16="http://schemas.microsoft.com/office/drawing/2014/main" id="{FF129831-70B9-4E6E-90E0-A6C2ACCB3F0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95"/>
            <a:ext cx="6572112" cy="7199311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A5ADAC7-F0BC-48E7-99FC-845100CEA63D}"/>
              </a:ext>
            </a:extLst>
          </p:cNvPr>
          <p:cNvSpPr txBox="1"/>
          <p:nvPr/>
        </p:nvSpPr>
        <p:spPr>
          <a:xfrm>
            <a:off x="1056019" y="3490154"/>
            <a:ext cx="46835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  <a:latin typeface="Nexus Sans Pro" panose="02000503030000020003" pitchFamily="50" charset="0"/>
                <a:ea typeface="Nexus Sans Pro" panose="02000503030000020003" pitchFamily="50" charset="0"/>
                <a:cs typeface="Arial" panose="020B0604020202020204" pitchFamily="34" charset="0"/>
              </a:rPr>
              <a:t>19/03/2024</a:t>
            </a:r>
          </a:p>
          <a:p>
            <a:endParaRPr lang="pt-BR" sz="800" dirty="0">
              <a:solidFill>
                <a:schemeClr val="bg1"/>
              </a:solidFill>
              <a:latin typeface="Nexus Sans Pro" panose="02000503030000020003" pitchFamily="50" charset="0"/>
              <a:ea typeface="Nexus Sans Pro" panose="02000503030000020003" pitchFamily="50" charset="0"/>
              <a:cs typeface="Arial" panose="020B0604020202020204" pitchFamily="34" charset="0"/>
            </a:endParaRPr>
          </a:p>
          <a:p>
            <a:r>
              <a:rPr lang="pt-BR" sz="2800" dirty="0">
                <a:solidFill>
                  <a:schemeClr val="bg1"/>
                </a:solidFill>
                <a:latin typeface="Nexus Sans Pro" panose="02000503030000020003" pitchFamily="50" charset="0"/>
                <a:ea typeface="Nexus Sans Pro" panose="02000503030000020003" pitchFamily="50" charset="0"/>
                <a:cs typeface="Arial" panose="020B0604020202020204" pitchFamily="34" charset="0"/>
              </a:rPr>
              <a:t>11h</a:t>
            </a:r>
          </a:p>
          <a:p>
            <a:endParaRPr lang="pt-BR" sz="800" dirty="0">
              <a:solidFill>
                <a:schemeClr val="bg1"/>
              </a:solidFill>
              <a:latin typeface="Nexus Sans Pro" panose="02000503030000020003" pitchFamily="50" charset="0"/>
              <a:ea typeface="Nexus Sans Pro" panose="02000503030000020003" pitchFamily="50" charset="0"/>
              <a:cs typeface="Arial" panose="020B0604020202020204" pitchFamily="34" charset="0"/>
            </a:endParaRPr>
          </a:p>
          <a:p>
            <a:r>
              <a:rPr lang="pt-BR" sz="2800" dirty="0">
                <a:solidFill>
                  <a:schemeClr val="bg1"/>
                </a:solidFill>
                <a:latin typeface="Nexus Sans Pro" panose="02000503030000020003" pitchFamily="50" charset="0"/>
                <a:ea typeface="Nexus Sans Pro" panose="02000503030000020003" pitchFamily="50" charset="0"/>
                <a:cs typeface="Arial" panose="020B0604020202020204" pitchFamily="34" charset="0"/>
                <a:hlinkClick r:id="rId4"/>
              </a:rPr>
              <a:t>inscreva-se aqui</a:t>
            </a:r>
            <a:endParaRPr lang="pt-BR" sz="2800" dirty="0">
              <a:solidFill>
                <a:schemeClr val="bg1"/>
              </a:solidFill>
              <a:latin typeface="Nexus Sans Pro" panose="02000503030000020003" pitchFamily="50" charset="0"/>
              <a:ea typeface="Nexus Sans Pro" panose="02000503030000020003" pitchFamily="50" charset="0"/>
              <a:cs typeface="Arial" panose="020B0604020202020204" pitchFamily="34" charset="0"/>
            </a:endParaRPr>
          </a:p>
        </p:txBody>
      </p:sp>
      <p:pic>
        <p:nvPicPr>
          <p:cNvPr id="9" name="Gráfico 8" descr="Calendário diário">
            <a:extLst>
              <a:ext uri="{FF2B5EF4-FFF2-40B4-BE49-F238E27FC236}">
                <a16:creationId xmlns:a16="http://schemas.microsoft.com/office/drawing/2014/main" id="{2464E58D-6BAA-4E83-B3F0-679DE4DFB7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6248" y="3592421"/>
            <a:ext cx="387067" cy="387067"/>
          </a:xfrm>
          <a:prstGeom prst="rect">
            <a:avLst/>
          </a:prstGeom>
        </p:spPr>
      </p:pic>
      <p:pic>
        <p:nvPicPr>
          <p:cNvPr id="10" name="Gráfico 9" descr="Relógio">
            <a:extLst>
              <a:ext uri="{FF2B5EF4-FFF2-40B4-BE49-F238E27FC236}">
                <a16:creationId xmlns:a16="http://schemas.microsoft.com/office/drawing/2014/main" id="{116EC1EC-488E-4502-AAFB-B3E75417ED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6248" y="4123697"/>
            <a:ext cx="387067" cy="38706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66921E5-30BB-44B9-9C30-FBB7035F1593}"/>
              </a:ext>
            </a:extLst>
          </p:cNvPr>
          <p:cNvSpPr txBox="1"/>
          <p:nvPr/>
        </p:nvSpPr>
        <p:spPr>
          <a:xfrm>
            <a:off x="166429" y="340836"/>
            <a:ext cx="544134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bg1"/>
                </a:solidFill>
                <a:latin typeface="Elsevier Display Light" panose="02000000000000000000" pitchFamily="50" charset="0"/>
              </a:rPr>
              <a:t>Construindo uma pesquisa de literatura bem sucedida com </a:t>
            </a:r>
            <a:r>
              <a:rPr lang="pt-BR" sz="4000" dirty="0">
                <a:solidFill>
                  <a:schemeClr val="tx2"/>
                </a:solidFill>
                <a:latin typeface="Elsevier Display Light" panose="02000000000000000000" pitchFamily="50" charset="0"/>
              </a:rPr>
              <a:t>Scopus e Science Direct</a:t>
            </a:r>
          </a:p>
          <a:p>
            <a:endParaRPr lang="pt-BR" sz="4400" dirty="0">
              <a:solidFill>
                <a:schemeClr val="bg1"/>
              </a:solidFill>
              <a:latin typeface="Elsevier Display Light" panose="02000000000000000000" pitchFamily="50" charset="0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A2119F75-E10E-4F46-83F5-CB88EB797D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1341" y="6000076"/>
            <a:ext cx="999619" cy="1103028"/>
          </a:xfrm>
          <a:prstGeom prst="rect">
            <a:avLst/>
          </a:prstGeom>
        </p:spPr>
      </p:pic>
      <p:pic>
        <p:nvPicPr>
          <p:cNvPr id="3" name="Graphic 2" descr="Link with solid fill">
            <a:extLst>
              <a:ext uri="{FF2B5EF4-FFF2-40B4-BE49-F238E27FC236}">
                <a16:creationId xmlns:a16="http://schemas.microsoft.com/office/drawing/2014/main" id="{CA932B01-2244-D2E7-2CA4-2B28CE1A917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1151" y="4592568"/>
            <a:ext cx="449965" cy="449965"/>
          </a:xfrm>
          <a:prstGeom prst="rect">
            <a:avLst/>
          </a:prstGeom>
        </p:spPr>
      </p:pic>
      <p:pic>
        <p:nvPicPr>
          <p:cNvPr id="6" name="Imagem 5" descr="Desenho com traços pretos em fundo branco&#10;&#10;Descrição gerada automaticamente com confiança média">
            <a:extLst>
              <a:ext uri="{FF2B5EF4-FFF2-40B4-BE49-F238E27FC236}">
                <a16:creationId xmlns:a16="http://schemas.microsoft.com/office/drawing/2014/main" id="{984D1C63-3FF7-794E-CA79-C312877752F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919" y="6365926"/>
            <a:ext cx="1667078" cy="55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684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lsevier">
      <a:dk1>
        <a:srgbClr val="53565A"/>
      </a:dk1>
      <a:lt1>
        <a:srgbClr val="FFFFFF"/>
      </a:lt1>
      <a:dk2>
        <a:srgbClr val="FF6C00"/>
      </a:dk2>
      <a:lt2>
        <a:srgbClr val="E7E6E6"/>
      </a:lt2>
      <a:accent1>
        <a:srgbClr val="3678DF"/>
      </a:accent1>
      <a:accent2>
        <a:srgbClr val="FF6C00"/>
      </a:accent2>
      <a:accent3>
        <a:srgbClr val="FCD300"/>
      </a:accent3>
      <a:accent4>
        <a:srgbClr val="F73D28"/>
      </a:accent4>
      <a:accent5>
        <a:srgbClr val="8ED600"/>
      </a:accent5>
      <a:accent6>
        <a:srgbClr val="661CC9"/>
      </a:accent6>
      <a:hlink>
        <a:srgbClr val="0563C1"/>
      </a:hlink>
      <a:folHlink>
        <a:srgbClr val="FF6C0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6723fb4-04e4-4ff8-b004-8656133ee761">
      <Terms xmlns="http://schemas.microsoft.com/office/infopath/2007/PartnerControls"/>
    </lcf76f155ced4ddcb4097134ff3c332f>
    <TaxCatchAll xmlns="983dc026-be32-4846-b96d-0db62c3f66a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167276D857374D967DFB5C668940C0" ma:contentTypeVersion="11" ma:contentTypeDescription="Create a new document." ma:contentTypeScope="" ma:versionID="6f58382b3d904af84c653bf7e0609e0e">
  <xsd:schema xmlns:xsd="http://www.w3.org/2001/XMLSchema" xmlns:xs="http://www.w3.org/2001/XMLSchema" xmlns:p="http://schemas.microsoft.com/office/2006/metadata/properties" xmlns:ns2="a6723fb4-04e4-4ff8-b004-8656133ee761" xmlns:ns3="983dc026-be32-4846-b96d-0db62c3f66a8" targetNamespace="http://schemas.microsoft.com/office/2006/metadata/properties" ma:root="true" ma:fieldsID="3ca0231228f71331b0ca8c6167f32bae" ns2:_="" ns3:_="">
    <xsd:import namespace="a6723fb4-04e4-4ff8-b004-8656133ee761"/>
    <xsd:import namespace="983dc026-be32-4846-b96d-0db62c3f66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23fb4-04e4-4ff8-b004-8656133ee7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02763e4d-7885-4cd8-8534-835ebc0ece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3dc026-be32-4846-b96d-0db62c3f66a8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c24dde5f-3b3a-4faf-9f65-c5bb6126cde6}" ma:internalName="TaxCatchAll" ma:showField="CatchAllData" ma:web="983dc026-be32-4846-b96d-0db62c3f66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9958A3-57A2-4166-A7DE-1F7A5805D403}">
  <ds:schemaRefs>
    <ds:schemaRef ds:uri="a6723fb4-04e4-4ff8-b004-8656133ee761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983dc026-be32-4846-b96d-0db62c3f66a8"/>
  </ds:schemaRefs>
</ds:datastoreItem>
</file>

<file path=customXml/itemProps2.xml><?xml version="1.0" encoding="utf-8"?>
<ds:datastoreItem xmlns:ds="http://schemas.openxmlformats.org/officeDocument/2006/customXml" ds:itemID="{AFC8B35D-DC64-4F2D-B62A-60FF0E8E02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0DF7E2-7105-411B-A614-E1A11A81F0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723fb4-04e4-4ff8-b004-8656133ee761"/>
    <ds:schemaRef ds:uri="983dc026-be32-4846-b96d-0db62c3f66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16353</TotalTime>
  <Words>16</Words>
  <Application>Microsoft Office PowerPoint</Application>
  <PresentationFormat>Personalizar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Elsevier Display Light</vt:lpstr>
      <vt:lpstr>Nexus Sans Pro</vt:lpstr>
      <vt:lpstr>Trebuchet MS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Fiorin, Christiane (ELS-SPA)</dc:creator>
  <cp:lastModifiedBy>Vick, Thais E. (ELS-BRA)</cp:lastModifiedBy>
  <cp:revision>18</cp:revision>
  <dcterms:created xsi:type="dcterms:W3CDTF">2020-06-23T20:34:15Z</dcterms:created>
  <dcterms:modified xsi:type="dcterms:W3CDTF">2024-02-05T20:41:10Z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0x010100D0167276D857374D967DFB5C668940C0</vt:lpwstr>
  </property>
  <property fmtid="{D5CDD505-2E9C-101B-9397-08002B2CF9AE}" pid="3" name="MSIP_Label_549ac42a-3eb4-4074-b885-aea26bd6241e_Enabled">
    <vt:lpwstr>true</vt:lpwstr>
  </property>
  <property fmtid="{D5CDD505-2E9C-101B-9397-08002B2CF9AE}" pid="4" name="MSIP_Label_549ac42a-3eb4-4074-b885-aea26bd6241e_SetDate">
    <vt:lpwstr>2022-01-17T20:00:02Z</vt:lpwstr>
  </property>
  <property fmtid="{D5CDD505-2E9C-101B-9397-08002B2CF9AE}" pid="5" name="MSIP_Label_549ac42a-3eb4-4074-b885-aea26bd6241e_Method">
    <vt:lpwstr>Standard</vt:lpwstr>
  </property>
  <property fmtid="{D5CDD505-2E9C-101B-9397-08002B2CF9AE}" pid="6" name="MSIP_Label_549ac42a-3eb4-4074-b885-aea26bd6241e_Name">
    <vt:lpwstr>General Business</vt:lpwstr>
  </property>
  <property fmtid="{D5CDD505-2E9C-101B-9397-08002B2CF9AE}" pid="7" name="MSIP_Label_549ac42a-3eb4-4074-b885-aea26bd6241e_SiteId">
    <vt:lpwstr>9274ee3f-9425-4109-a27f-9fb15c10675d</vt:lpwstr>
  </property>
  <property fmtid="{D5CDD505-2E9C-101B-9397-08002B2CF9AE}" pid="8" name="MSIP_Label_549ac42a-3eb4-4074-b885-aea26bd6241e_ActionId">
    <vt:lpwstr>de7b1497-7505-4012-a9a2-8103eeaf22e0</vt:lpwstr>
  </property>
  <property fmtid="{D5CDD505-2E9C-101B-9397-08002B2CF9AE}" pid="9" name="MSIP_Label_549ac42a-3eb4-4074-b885-aea26bd6241e_ContentBits">
    <vt:lpwstr>0</vt:lpwstr>
  </property>
  <property fmtid="{D5CDD505-2E9C-101B-9397-08002B2CF9AE}" pid="10" name="MediaServiceImageTags">
    <vt:lpwstr/>
  </property>
</Properties>
</file>